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6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550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08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41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21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62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52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41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41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05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29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3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34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00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753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9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7B55-1505-4C7E-981E-6454C6965D7B}" type="datetimeFigureOut">
              <a:rPr lang="nl-BE" smtClean="0"/>
              <a:t>11/03/2021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8B21-C6C4-407E-AA31-D3E8AC086F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485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Kerstloop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53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7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00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07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46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93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95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50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59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44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59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67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6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2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60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7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6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4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6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1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6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16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98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0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216_0838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855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0</TotalTime>
  <Words>3</Words>
  <Application>Microsoft Office PowerPoint</Application>
  <PresentationFormat>Breedbeeld</PresentationFormat>
  <Paragraphs>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Berlijn</vt:lpstr>
      <vt:lpstr>Kerstloop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Kerstloop</dc:title>
  <dc:creator>HP</dc:creator>
  <cp:lastModifiedBy>HP</cp:lastModifiedBy>
  <cp:revision>1</cp:revision>
  <dcterms:created xsi:type="dcterms:W3CDTF">2021-03-11T18:48:34Z</dcterms:created>
  <dcterms:modified xsi:type="dcterms:W3CDTF">2021-03-11T18:49:13Z</dcterms:modified>
</cp:coreProperties>
</file>