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28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56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2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44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72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71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88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07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46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9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648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31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75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5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9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2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05EA-AD14-4741-B026-DD3514721866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ED1A5F-2FBC-48E3-934D-5AED82AE8F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186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Verwerking thema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5</a:t>
            </a:r>
            <a:r>
              <a:rPr lang="nl-NL" baseline="30000" smtClean="0"/>
              <a:t>de</a:t>
            </a:r>
            <a:r>
              <a:rPr lang="nl-NL" smtClean="0"/>
              <a:t>-6</a:t>
            </a:r>
            <a:r>
              <a:rPr lang="nl-NL" baseline="30000" smtClean="0"/>
              <a:t>de</a:t>
            </a:r>
            <a:r>
              <a:rPr lang="nl-NL" smtClean="0"/>
              <a:t> leerjaar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118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3241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335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17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33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3404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52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3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431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52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3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432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57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335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461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8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6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132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29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13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133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41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1355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264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32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26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2653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53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27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91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19_1436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454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14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34547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460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54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346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5903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89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359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593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26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03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033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91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16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161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8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16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273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66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27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301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8852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</Words>
  <Application>Microsoft Office PowerPoint</Application>
  <PresentationFormat>Breedbeeld</PresentationFormat>
  <Paragraphs>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Verwerking thema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Verwerking thema </dc:title>
  <dc:creator>HP</dc:creator>
  <cp:lastModifiedBy>HP</cp:lastModifiedBy>
  <cp:revision>1</cp:revision>
  <dcterms:created xsi:type="dcterms:W3CDTF">2021-03-11T18:40:39Z</dcterms:created>
  <dcterms:modified xsi:type="dcterms:W3CDTF">2021-03-11T18:41:27Z</dcterms:modified>
</cp:coreProperties>
</file>