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7" r:id="rId19"/>
    <p:sldId id="278" r:id="rId20"/>
    <p:sldId id="280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97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295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69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75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02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97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9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846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3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148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9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53DC-2C90-49CC-9DA2-4B949944144F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4C7F-B66C-4569-A38C-1257764013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805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Speelweide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Laatste activiteit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140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49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82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9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38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29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37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2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1537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86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20201009_153747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80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83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37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3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1537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1009_153826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53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38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5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38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51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2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92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38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1538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1009_153836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81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38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1538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1009_153851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7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22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38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63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0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917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02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881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0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29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0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469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1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80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1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774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1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20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2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1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570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1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888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2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437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2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457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2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389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42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64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2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00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2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5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38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34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53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1523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1332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Breedbeeld</PresentationFormat>
  <Paragraphs>2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Kantoorthema</vt:lpstr>
      <vt:lpstr>Speelweide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Speelweide</dc:title>
  <dc:creator>Sophie</dc:creator>
  <cp:lastModifiedBy>Sophie</cp:lastModifiedBy>
  <cp:revision>1</cp:revision>
  <dcterms:created xsi:type="dcterms:W3CDTF">2020-10-09T17:13:32Z</dcterms:created>
  <dcterms:modified xsi:type="dcterms:W3CDTF">2020-10-09T17:14:29Z</dcterms:modified>
</cp:coreProperties>
</file>