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photoAlbum layout="2pic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851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4253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679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541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0359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880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4260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611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768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9393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8170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3DCEA-C0E4-4C77-8FD8-DC00B9FE8870}" type="datetimeFigureOut">
              <a:rPr lang="nl-BE" smtClean="0"/>
              <a:t>9/10/2020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FCDF1-0381-486F-91F5-703F66A388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3596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Natuurwandeling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Uitleg door de witte heks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139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092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162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07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354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355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902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433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433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08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433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440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563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453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453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61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454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461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7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461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480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302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48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483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596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484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491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246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495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510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26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09482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09482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60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511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512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373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513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514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98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560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561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182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565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570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681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57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012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137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012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094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378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094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094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058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100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101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140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101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102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491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102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215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063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09482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09483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408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272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272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885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275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275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718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351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352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551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353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353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853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353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380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335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38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381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839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381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381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279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382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382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016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383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385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810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39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445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09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09483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09483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980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445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445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808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450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450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498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451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452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609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452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493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881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493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493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5851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494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494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325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1495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1495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412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2004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2004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25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09484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09485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215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084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085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174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085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090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642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090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091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932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1009_10091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1009_10092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87085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Breedbeeld</PresentationFormat>
  <Paragraphs>2</Paragraphs>
  <Slides>47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Kantoorthema</vt:lpstr>
      <vt:lpstr>Natuurwandeling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Natuurwandeling</dc:title>
  <dc:creator>Sophie</dc:creator>
  <cp:lastModifiedBy>Sophie</cp:lastModifiedBy>
  <cp:revision>1</cp:revision>
  <dcterms:created xsi:type="dcterms:W3CDTF">2020-10-09T11:47:51Z</dcterms:created>
  <dcterms:modified xsi:type="dcterms:W3CDTF">2020-10-09T11:48:03Z</dcterms:modified>
</cp:coreProperties>
</file>