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87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17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4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57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94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074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27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67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825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5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48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78B2-D532-49F1-AE40-EED5AB48453D}" type="datetimeFigureOut">
              <a:rPr lang="nl-BE" smtClean="0"/>
              <a:t>9/10/2020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20D8-082D-459B-9793-32BA0810DD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050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50000"/>
                  </a:schemeClr>
                </a:solidFill>
              </a:rPr>
              <a:t>Kamers opruime</a:t>
            </a:r>
            <a:r>
              <a:rPr lang="nl-BE" dirty="0">
                <a:solidFill>
                  <a:schemeClr val="tx2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50000"/>
                  </a:schemeClr>
                </a:solidFill>
              </a:rPr>
              <a:t>Veel werk!!!</a:t>
            </a:r>
            <a:endParaRPr lang="nl-B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8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8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6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9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9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71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9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20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48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20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20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91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21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21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19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21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4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6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6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14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6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6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5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6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6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4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6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6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19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7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7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49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7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7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1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7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8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3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9_0718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9_0718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77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Kamers opruimen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Kamers opruimen</dc:title>
  <dc:creator>Sophie</dc:creator>
  <cp:lastModifiedBy>Sophie</cp:lastModifiedBy>
  <cp:revision>1</cp:revision>
  <dcterms:created xsi:type="dcterms:W3CDTF">2020-10-09T10:26:33Z</dcterms:created>
  <dcterms:modified xsi:type="dcterms:W3CDTF">2020-10-09T10:26:50Z</dcterms:modified>
</cp:coreProperties>
</file>