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photoAlbum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898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16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189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153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100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387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431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526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91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298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697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B753-11CF-4E31-B43C-9755A11E4367}" type="datetimeFigureOut">
              <a:rPr lang="nl-BE" smtClean="0"/>
              <a:t>8/10/2020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949C9-AF41-4177-953A-7C56C9ED6B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416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Laatste avond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Muzikale begeleiding van de directeur en mr. Thomas en smullen van lekkere pannenkoeken,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4015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503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896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50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5141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508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676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513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8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676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195004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170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195517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105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437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705" y="0"/>
            <a:ext cx="38576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Afbeelding 2" descr="20201008_195513 [800x600]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853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490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43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518" y="0"/>
            <a:ext cx="38576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Afbeelding 2" descr="20201008_202443 [800x600]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764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30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448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614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450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7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456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675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1008_20245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88643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Breedbeeld</PresentationFormat>
  <Paragraphs>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Laatste avond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Laatste avond</dc:title>
  <dc:creator>Sophie</dc:creator>
  <cp:lastModifiedBy>Sophie</cp:lastModifiedBy>
  <cp:revision>1</cp:revision>
  <dcterms:created xsi:type="dcterms:W3CDTF">2020-10-08T20:22:35Z</dcterms:created>
  <dcterms:modified xsi:type="dcterms:W3CDTF">2020-10-08T20:23:06Z</dcterms:modified>
</cp:coreProperties>
</file>