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42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2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57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56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78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788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033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36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06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333E-65A7-4C30-A6E3-8CF99A4F54BD}" type="datetimeFigureOut">
              <a:rPr lang="nl-BE" smtClean="0"/>
              <a:t>8/10/2020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A706-5E44-44AB-A29A-6828029F13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62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869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Klimmuur </a:t>
            </a:r>
            <a:br>
              <a:rPr lang="nl-BE" dirty="0" smtClean="0"/>
            </a:br>
            <a:r>
              <a:rPr lang="nl-BE" dirty="0" smtClean="0"/>
              <a:t>– </a:t>
            </a:r>
            <a:br>
              <a:rPr lang="nl-BE" dirty="0" smtClean="0"/>
            </a:br>
            <a:r>
              <a:rPr lang="nl-BE" dirty="0" smtClean="0"/>
              <a:t>Oriëntatietocht </a:t>
            </a:r>
            <a:br>
              <a:rPr lang="nl-BE" dirty="0" smtClean="0"/>
            </a:br>
            <a:r>
              <a:rPr lang="nl-BE" dirty="0" smtClean="0"/>
              <a:t>– </a:t>
            </a:r>
            <a:r>
              <a:rPr lang="nl-BE" smtClean="0"/>
              <a:t/>
            </a:r>
            <a:br>
              <a:rPr lang="nl-BE" smtClean="0"/>
            </a:br>
            <a:r>
              <a:rPr lang="nl-BE" smtClean="0"/>
              <a:t>Speelbos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95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05999_648147665903699_871878677373294870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37687_1234316033588614_170699182362390473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0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3040_399269197750705_4662000810054142979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54951_3608358699208939_597376213258849615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9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9470_373802680481821_7026428888872658391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59470_651154425774105_6158293710083017421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29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80266_1261854700816778_270980342778164843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81429_739414430122327_8458426032118708735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08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89453_279551113063305_159077763836798253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92269_264685084781771_6290137899884149170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22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157068_654699061854645_3380323385889298887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161207_779815029474892_378552545989155608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3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182457_761727631344897_806538676734272693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182461_349514633065553_8752802009428769167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27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190695_634832857229065_173236742846562776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-20201008-WA00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28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-20201008-WA00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-20201008-WA00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1275"/>
            <a:ext cx="5638800" cy="423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93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-20201008-WA0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6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434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8_1434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7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437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8_1448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4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453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8_1455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68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606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8_1611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0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611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8_1611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75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8_1611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768960_2059059237559949_8234756891758652216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53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847469_335437447524088_670378713979188298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930804_813119922855460_6309198852531760479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39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943827_349819379793505_93522186147121640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0973362_670602883577653_751571878271106892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307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Klimmuur  –  Oriëntatietocht  –  Speelbos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Klimmuur  –  Oriëntatietocht  –  Speelbos </dc:title>
  <dc:creator>Sophie</dc:creator>
  <cp:lastModifiedBy>Sophie</cp:lastModifiedBy>
  <cp:revision>1</cp:revision>
  <dcterms:created xsi:type="dcterms:W3CDTF">2020-10-08T20:39:59Z</dcterms:created>
  <dcterms:modified xsi:type="dcterms:W3CDTF">2020-10-08T20:40:14Z</dcterms:modified>
</cp:coreProperties>
</file>