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284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343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531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193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489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101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737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89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105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43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162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17651-0211-4FD1-A17D-47462F5D93A4}" type="datetimeFigureOut">
              <a:rPr lang="nl-BE" smtClean="0"/>
              <a:t>8/10/2020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57BA6-82B9-4209-AE9B-1CFC31D92D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8921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Hoogteparcours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Slingeren in </a:t>
            </a:r>
            <a:r>
              <a:rPr lang="nl-BE" smtClean="0"/>
              <a:t>de bomen!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970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353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35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1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35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36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88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44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44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97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44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44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837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44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47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629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47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47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09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472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47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25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0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0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28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1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1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12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1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99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072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072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15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1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15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787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2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2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91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34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3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94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5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5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796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57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57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44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1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11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98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1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1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018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1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35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89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35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40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784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40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4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11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142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14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11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5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52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219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5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5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734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5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60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667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60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6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815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62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6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786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7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7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680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7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8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839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8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08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518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08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104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187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105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11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27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142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14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210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11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11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658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16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194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90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0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01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07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01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0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40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0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04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883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04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21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566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2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2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186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2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30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49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30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4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0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44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4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4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14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144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064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53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5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152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26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26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010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0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20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688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2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2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713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2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3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875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4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4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031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5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60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2544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61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6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285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64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6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94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70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70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86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14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290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8292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73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8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764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8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8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658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8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9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966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91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91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655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391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392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9887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0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04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015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0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0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044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0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05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40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0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1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83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11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1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79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29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29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2562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1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52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1464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62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62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639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9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9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5969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9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9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286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49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495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4285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12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1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3520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1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1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4705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1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3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3164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3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3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627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4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4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30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29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292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8876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4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45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45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51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5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868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5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6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4705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7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7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2173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7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057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292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057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015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874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02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02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3636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02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09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8457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09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10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1991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10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21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24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0929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0935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749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21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22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322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23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240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9571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264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8_1126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075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8_11282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120928207_1441364082723329_4535801496514263843_n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8192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21027359_655173285436833_7157552384430668422_n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121058325_343245653415082_547809099500866657_n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9573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21066737_272466973896192_2412802359306698819_n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7152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Breedbeeld</PresentationFormat>
  <Paragraphs>2</Paragraphs>
  <Slides>95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Kantoorthema</vt:lpstr>
      <vt:lpstr>Hoogteparcours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Hoogteparcours</dc:title>
  <dc:creator>Sophie</dc:creator>
  <cp:lastModifiedBy>Sophie</cp:lastModifiedBy>
  <cp:revision>1</cp:revision>
  <dcterms:created xsi:type="dcterms:W3CDTF">2020-10-08T10:38:01Z</dcterms:created>
  <dcterms:modified xsi:type="dcterms:W3CDTF">2020-10-08T10:38:18Z</dcterms:modified>
</cp:coreProperties>
</file>