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70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149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886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82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038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24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629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939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928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757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609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E128-5C49-4FC9-A16A-F63AE304B367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6809-7D1D-42C2-8144-CE42BE7BC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643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Avondanimatie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Zingen met mr. Thomas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879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129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129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7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129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129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59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129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1294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12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129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129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76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129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129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87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130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130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0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130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2708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Breedbeeld</PresentationFormat>
  <Paragraphs>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Avondanimatie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Avondanimatie</dc:title>
  <dc:creator>Sophie</dc:creator>
  <cp:lastModifiedBy>Sophie</cp:lastModifiedBy>
  <cp:revision>1</cp:revision>
  <dcterms:created xsi:type="dcterms:W3CDTF">2020-10-07T19:40:28Z</dcterms:created>
  <dcterms:modified xsi:type="dcterms:W3CDTF">2020-10-07T19:40:44Z</dcterms:modified>
</cp:coreProperties>
</file>