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7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605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85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271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51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688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323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22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8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04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82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5210-F1A8-41E7-80E8-991491FC3720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EA2D-16C3-41EE-9B4F-7448EAEAA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371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Last Post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Corona-</a:t>
            </a:r>
            <a:r>
              <a:rPr lang="nl-BE" dirty="0" err="1" smtClean="0"/>
              <a:t>proof</a:t>
            </a:r>
            <a:r>
              <a:rPr lang="nl-BE" dirty="0" smtClean="0"/>
              <a:t> kijken en luisteren naar de Last Post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74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3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32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75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3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3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47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3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3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0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3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3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54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4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41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0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4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7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30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7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7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5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944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944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35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944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944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40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945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945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6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9451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959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80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959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1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3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1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2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08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2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2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68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2002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2003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8424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Breedbeeld</PresentationFormat>
  <Paragraphs>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Last Post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Post </dc:title>
  <dc:creator>Sophie</dc:creator>
  <cp:lastModifiedBy>Sophie</cp:lastModifiedBy>
  <cp:revision>1</cp:revision>
  <dcterms:created xsi:type="dcterms:W3CDTF">2020-10-07T19:36:57Z</dcterms:created>
  <dcterms:modified xsi:type="dcterms:W3CDTF">2020-10-07T19:37:15Z</dcterms:modified>
</cp:coreProperties>
</file>