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7" r:id="rId19"/>
    <p:sldId id="279" r:id="rId20"/>
    <p:sldId id="280" r:id="rId21"/>
    <p:sldId id="281" r:id="rId22"/>
    <p:sldId id="282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</p:sldIdLst>
  <p:sldSz cx="12192000" cy="6858000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C61-AC64-42BD-A147-30F78E8572B5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34D6-890B-4DBB-BC12-F67E828059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360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C61-AC64-42BD-A147-30F78E8572B5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34D6-890B-4DBB-BC12-F67E828059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831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C61-AC64-42BD-A147-30F78E8572B5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34D6-890B-4DBB-BC12-F67E828059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737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C61-AC64-42BD-A147-30F78E8572B5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34D6-890B-4DBB-BC12-F67E828059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106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C61-AC64-42BD-A147-30F78E8572B5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34D6-890B-4DBB-BC12-F67E828059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256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C61-AC64-42BD-A147-30F78E8572B5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34D6-890B-4DBB-BC12-F67E828059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75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C61-AC64-42BD-A147-30F78E8572B5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34D6-890B-4DBB-BC12-F67E828059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027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C61-AC64-42BD-A147-30F78E8572B5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34D6-890B-4DBB-BC12-F67E828059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523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C61-AC64-42BD-A147-30F78E8572B5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34D6-890B-4DBB-BC12-F67E828059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108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C61-AC64-42BD-A147-30F78E8572B5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34D6-890B-4DBB-BC12-F67E828059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615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C61-AC64-42BD-A147-30F78E8572B5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E34D6-890B-4DBB-BC12-F67E828059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695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9CC61-AC64-42BD-A147-30F78E8572B5}" type="datetimeFigureOut">
              <a:rPr lang="nl-BE" smtClean="0"/>
              <a:t>7/10/2020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E34D6-890B-4DBB-BC12-F67E8280590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7460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Verkenning van de </a:t>
            </a:r>
            <a:r>
              <a:rPr lang="nl-BE" dirty="0" err="1" smtClean="0"/>
              <a:t>Kemmelberg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We stoppen aan GR-route, geodetisch punt, de kinderput,  stroombekkengrens, de engel, het ossuarium, de </a:t>
            </a:r>
            <a:r>
              <a:rPr lang="nl-BE" dirty="0" err="1" smtClean="0"/>
              <a:t>belvedere</a:t>
            </a:r>
            <a:r>
              <a:rPr lang="nl-BE" smtClean="0"/>
              <a:t>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49784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25910_1095692744200292_6347390712890276477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4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1028340_360363158649796_413357942885981671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43" y="0"/>
            <a:ext cx="5126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91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28645_754366738478051_2410858878870724018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7" y="0"/>
            <a:ext cx="51260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1031501_251648399611092_7328882001530964312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18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811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31500_797532627676137_781768299095497817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593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32028_340596114036192_2662490164437997796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12192000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802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32326_1047273279059451_2760167799018644926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09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32697_374587390361015_8351805831378784958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64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33713_353067342707616_3063344602549067158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711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35225_340050807057445_142668323534650244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3" y="0"/>
            <a:ext cx="51260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1035454_659620118028849_5064132213202153894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44" y="0"/>
            <a:ext cx="5126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556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39449_343201783578790_4546437573507901978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1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40653_355827892203790_600288306334272702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05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0750735_4067461876597278_8625554599107401180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057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41276_3428011877276441_8908664222614146211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3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1040094_649156475802593_468569579614524532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62" y="0"/>
            <a:ext cx="5126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85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41832_655443092057757_9192708324097149545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780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42549_730151454555991_8647728345174581438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9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1043016_340049987057527_4678924607256233770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47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46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46356_1039649056474850_738389634248991168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439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50660_372476360827637_8613646512372960569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73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51762_1878891842248618_4518954054427509953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062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53035_1178460929221047_3479860080050559433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452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54009_1309571952720955_1235324212660679962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436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56741_663572081244870_3270006165682531914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336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59383_344907866759197_8515982559785256340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41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15146_722141488404167_9163339837264159534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326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59925_329327238326022_8003822455412123896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15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16798_368570990998086_3362623180493369995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94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22487_332560764494378_5933315551931399677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64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23462_389345035788528_3944176968543814904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336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24154_1598987733631671_1217763414329747728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36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24371_839753846563136_1287428193105572223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42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121025116_386530196063305_2926935566194479283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121019987_333592664394182_5730854575511921747_n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32" y="0"/>
            <a:ext cx="5126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5455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</Words>
  <Application>Microsoft Office PowerPoint</Application>
  <PresentationFormat>Breedbeeld</PresentationFormat>
  <Paragraphs>2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Kantoorthema</vt:lpstr>
      <vt:lpstr>Verkenning van de Kemmelberg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Sophie</dc:creator>
  <cp:lastModifiedBy>Sophie</cp:lastModifiedBy>
  <cp:revision>2</cp:revision>
  <dcterms:created xsi:type="dcterms:W3CDTF">2020-10-07T18:53:16Z</dcterms:created>
  <dcterms:modified xsi:type="dcterms:W3CDTF">2020-10-07T19:02:10Z</dcterms:modified>
</cp:coreProperties>
</file>