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03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4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4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17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1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5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0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673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46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49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38B2-1044-497E-82B6-61CC4E6BD17E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41E51-932E-4AAE-AD2E-51E0C6CAB7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23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Bayernwald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Bezoek aan Duitse loopgraven </a:t>
            </a:r>
            <a:r>
              <a:rPr lang="nl-BE" smtClean="0"/>
              <a:t>en begraafplaats…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06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6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6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87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7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7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14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7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946732_341184003610224_1023281269628605375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02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17216_351387476303187_56385735201942192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21352_734953573753599_6003845315264043416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12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5111_387729375950508_463364056416042815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33722_339521723780911_4573861254406528311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14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5454_1026149234486368_126594817400765731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35457_616518105894805_5943633695856670981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09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6000_370956304059131_3207178216307369079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48323_663555014581371_7556573680991073147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4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9012_410078497058282_747569994850699271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51010_678750969693433_8455649085221941949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5574_378041453379532_988608915150570555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57200"/>
            <a:ext cx="4443413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59704_3649332638432359_5938932962289381625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457200"/>
            <a:ext cx="4443413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92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452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452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0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452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453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5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453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455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25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455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455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9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1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1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05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2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2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3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5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61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505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506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297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Breedbeeld</PresentationFormat>
  <Paragraphs>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Bayernwald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Bayernwald</dc:title>
  <dc:creator>Sophie</dc:creator>
  <cp:lastModifiedBy>Sophie</cp:lastModifiedBy>
  <cp:revision>1</cp:revision>
  <dcterms:created xsi:type="dcterms:W3CDTF">2020-10-07T18:59:52Z</dcterms:created>
  <dcterms:modified xsi:type="dcterms:W3CDTF">2020-10-07T19:00:06Z</dcterms:modified>
</cp:coreProperties>
</file>