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03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97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50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52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74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96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0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4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6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11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9492-80A5-44EF-855D-7182715C407A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9563-EB0B-4DC8-886B-1E27EE06FB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845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Fotoalbum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/>
              <a:t>door Sophie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28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31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03679_367856621075649_8762542981175897771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31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19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19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79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0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0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55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3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3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87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4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4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15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4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4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61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4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5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01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25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25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54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131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131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014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Breedbeeld</PresentationFormat>
  <Paragraphs>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Fotoalbum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Sophie</dc:creator>
  <cp:lastModifiedBy>Sophie</cp:lastModifiedBy>
  <cp:revision>1</cp:revision>
  <dcterms:created xsi:type="dcterms:W3CDTF">2020-10-07T10:51:23Z</dcterms:created>
  <dcterms:modified xsi:type="dcterms:W3CDTF">2020-10-07T10:53:53Z</dcterms:modified>
</cp:coreProperties>
</file>