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0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8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00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43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844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020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83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1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64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4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56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44F5-2179-496E-8595-E229B23D2496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6D5D-135B-445C-8E96-2C560C6187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277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Memorial Museum </a:t>
            </a:r>
            <a:r>
              <a:rPr lang="nl-BE" dirty="0" err="1" smtClean="0"/>
              <a:t>Passchendaele</a:t>
            </a:r>
            <a:r>
              <a:rPr lang="nl-BE" dirty="0" smtClean="0"/>
              <a:t> 1917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505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08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085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08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10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48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103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10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11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11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88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18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18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98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18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19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05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19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19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20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25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25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9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27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27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11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05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0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75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0942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0942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64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3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3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35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3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4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97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6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6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5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6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6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79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7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7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21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8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8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841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8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8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01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8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49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17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494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03105_342560953471654_449199493880139287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54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14534_1010428969379414_3256546680022405789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17828_380990576235904_4947580989593886479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85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0944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0946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939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18874_948105259011538_786339559276261440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-20201007-WA00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092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-20201007-WA00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-20201007-WA00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250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-20201007-WA00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-20201007-WA00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9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0959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0959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6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0959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09595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6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0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00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43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00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02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0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02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02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6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1007_1007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1007_1007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0544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Breedbeeld</PresentationFormat>
  <Paragraphs>1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Kantoorthema</vt:lpstr>
      <vt:lpstr>Memorial Museum Passchendaele 1917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Museum Passchendaele 1917</dc:title>
  <dc:creator>Sophie</dc:creator>
  <cp:lastModifiedBy>Sophie</cp:lastModifiedBy>
  <cp:revision>1</cp:revision>
  <dcterms:created xsi:type="dcterms:W3CDTF">2020-10-07T10:38:27Z</dcterms:created>
  <dcterms:modified xsi:type="dcterms:W3CDTF">2020-10-07T10:40:06Z</dcterms:modified>
</cp:coreProperties>
</file>