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072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75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05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205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63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894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756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57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65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938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5CB6B-0788-49CA-8100-49ED368A2290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5C08-DA7C-4E23-8F0A-DC4FA4D1A8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6984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Bosklassen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Verkleden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634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0348147_819793488850567_917549850762618456_n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0364660_633835190655363_9068908863260720418_n (Medium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22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0395909_959387614571628_3452180789802311014_n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0415796_332743171314439_1264117202754980023_n (Medium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65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0440277_665358430780488_5911082518964369408_n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0456184_3453331271376884_7050511615451564552_n (Medium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72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0459144_376956573462282_7717073772844099546_n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0465323_1194720734244266_5854601180972013764_n (Medium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43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0520138_340258700514277_1496988052475116537_n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0538750_1982252571905767_318969966272757287_n (Medium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98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0539729_790086531769622_3755659737656267016_n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0569648_710611576194162_1304819803120437682_n (Medium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35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0580992_343137880137252_2238870512306560945_n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8100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Breedbeeld</PresentationFormat>
  <Paragraphs>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Bosklassen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Bosklassen</dc:title>
  <dc:creator>HP</dc:creator>
  <cp:lastModifiedBy>HP</cp:lastModifiedBy>
  <cp:revision>1</cp:revision>
  <dcterms:created xsi:type="dcterms:W3CDTF">2020-10-06T19:51:30Z</dcterms:created>
  <dcterms:modified xsi:type="dcterms:W3CDTF">2020-10-06T19:52:10Z</dcterms:modified>
</cp:coreProperties>
</file>