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EEBD-C6B8-4381-9CC6-148C07EEEF0B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C945-A73B-443F-B688-494E17A43E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958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EEBD-C6B8-4381-9CC6-148C07EEEF0B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C945-A73B-443F-B688-494E17A43E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850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EEBD-C6B8-4381-9CC6-148C07EEEF0B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C945-A73B-443F-B688-494E17A43E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759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EEBD-C6B8-4381-9CC6-148C07EEEF0B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C945-A73B-443F-B688-494E17A43E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81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EEBD-C6B8-4381-9CC6-148C07EEEF0B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C945-A73B-443F-B688-494E17A43E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387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EEBD-C6B8-4381-9CC6-148C07EEEF0B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C945-A73B-443F-B688-494E17A43E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059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EEBD-C6B8-4381-9CC6-148C07EEEF0B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C945-A73B-443F-B688-494E17A43E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108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EEBD-C6B8-4381-9CC6-148C07EEEF0B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C945-A73B-443F-B688-494E17A43E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66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EEBD-C6B8-4381-9CC6-148C07EEEF0B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C945-A73B-443F-B688-494E17A43E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51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EEBD-C6B8-4381-9CC6-148C07EEEF0B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C945-A73B-443F-B688-494E17A43E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585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EEBD-C6B8-4381-9CC6-148C07EEEF0B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C945-A73B-443F-B688-494E17A43E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819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CEEBD-C6B8-4381-9CC6-148C07EEEF0B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0C945-A73B-443F-B688-494E17A43E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1514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Leesplezier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6A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42968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922_140419 (Medium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922_140422 (Medium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3640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922_140435 (Medium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922_140447 (Medium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10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922_140449 (Medium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922_140453 (Medium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44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922_140457 (Medium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922_140502 (Medium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863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922_140504 (Medium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922_140545 (Medium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8159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922_140619 (Medium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27290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Breedbeeld</PresentationFormat>
  <Paragraphs>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Leesplezier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Leesplezier</dc:title>
  <dc:creator>HP</dc:creator>
  <cp:lastModifiedBy>HP</cp:lastModifiedBy>
  <cp:revision>1</cp:revision>
  <dcterms:created xsi:type="dcterms:W3CDTF">2020-10-06T19:36:51Z</dcterms:created>
  <dcterms:modified xsi:type="dcterms:W3CDTF">2020-10-06T19:38:10Z</dcterms:modified>
</cp:coreProperties>
</file>