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photoAlbum layout="2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575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2499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880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9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6143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450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430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663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959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297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309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9DC93-683D-40D7-98B7-364637905CB5}" type="datetimeFigureOut">
              <a:rPr lang="nl-BE" smtClean="0"/>
              <a:t>6/10/2020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7841E-6C81-49E6-9D2C-7B3B881107F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9995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1183" y="1122363"/>
            <a:ext cx="10818054" cy="2387600"/>
          </a:xfrm>
        </p:spPr>
        <p:txBody>
          <a:bodyPr/>
          <a:lstStyle/>
          <a:p>
            <a:r>
              <a:rPr lang="nl-BE" dirty="0" smtClean="0"/>
              <a:t>Voorbereiden op de bosklassen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Groepswerk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01894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1654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165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41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1703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1707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86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1725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1732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834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1755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1803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75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1808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181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162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1823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270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290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2715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2720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321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2734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2744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866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2748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2755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564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2803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280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152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44652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44657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57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2810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2840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411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352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352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110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353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3541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974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3556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360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484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3610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3623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164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3628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3734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688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380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3803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093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3814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3915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73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392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4040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454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4047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4050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53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44702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4470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371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4403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4408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867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4417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4423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744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4429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4451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583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4504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4510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149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4516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4517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045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4523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452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843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5153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5154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003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5520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952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44711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4471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6118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44745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44755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946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44757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44805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7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44815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44822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726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44830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44836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06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00929_144838 (Medium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200929_151343 (Medium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8107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</Words>
  <Application>Microsoft Office PowerPoint</Application>
  <PresentationFormat>Breedbeeld</PresentationFormat>
  <Paragraphs>2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Kantoorthema</vt:lpstr>
      <vt:lpstr>Voorbereiden op de bosklassen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Voorbereiden op de bosklassen</dc:title>
  <dc:creator>HP</dc:creator>
  <cp:lastModifiedBy>HP</cp:lastModifiedBy>
  <cp:revision>1</cp:revision>
  <dcterms:created xsi:type="dcterms:W3CDTF">2020-10-06T19:28:33Z</dcterms:created>
  <dcterms:modified xsi:type="dcterms:W3CDTF">2020-10-06T19:30:23Z</dcterms:modified>
</cp:coreProperties>
</file>