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7FF4-8CAC-44BA-80E1-0B94E587182D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FD7-9F82-4CA1-BF25-4583C06E3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564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7FF4-8CAC-44BA-80E1-0B94E587182D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FD7-9F82-4CA1-BF25-4583C06E3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058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7FF4-8CAC-44BA-80E1-0B94E587182D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FD7-9F82-4CA1-BF25-4583C06E3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27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7FF4-8CAC-44BA-80E1-0B94E587182D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FD7-9F82-4CA1-BF25-4583C06E3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54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7FF4-8CAC-44BA-80E1-0B94E587182D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FD7-9F82-4CA1-BF25-4583C06E3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304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7FF4-8CAC-44BA-80E1-0B94E587182D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FD7-9F82-4CA1-BF25-4583C06E3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213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7FF4-8CAC-44BA-80E1-0B94E587182D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FD7-9F82-4CA1-BF25-4583C06E3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613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7FF4-8CAC-44BA-80E1-0B94E587182D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FD7-9F82-4CA1-BF25-4583C06E3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75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7FF4-8CAC-44BA-80E1-0B94E587182D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FD7-9F82-4CA1-BF25-4583C06E3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941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7FF4-8CAC-44BA-80E1-0B94E587182D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FD7-9F82-4CA1-BF25-4583C06E3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255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7FF4-8CAC-44BA-80E1-0B94E587182D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FD7-9F82-4CA1-BF25-4583C06E3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28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7FF4-8CAC-44BA-80E1-0B94E587182D}" type="datetimeFigureOut">
              <a:rPr lang="nl-BE" smtClean="0"/>
              <a:t>6/10/2020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FD7-9F82-4CA1-BF25-4583C06E32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545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Op reis naar Japan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DRAMA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791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0_154320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0_154327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07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0_154339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0_154348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05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0_154355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1_144729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95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1_144734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1_144737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55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1_144926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1_144929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506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1_144941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1_144944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1_145143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1_145215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39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1_145337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1_145343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324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1_145345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16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0_153620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0_153624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50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0_153750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0_153805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26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0_153808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0_153811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82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0_153812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0_153836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56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0_153838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0_154023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39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0_154026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0_154222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91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0_154249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0_154254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3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910_154259 (Medium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910_154311 (Medium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3159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Breedbeeld</PresentationFormat>
  <Paragraphs>2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Op reis naar Japan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reis naar Japan</dc:title>
  <dc:creator>HP</dc:creator>
  <cp:lastModifiedBy>HP</cp:lastModifiedBy>
  <cp:revision>1</cp:revision>
  <dcterms:created xsi:type="dcterms:W3CDTF">2020-10-06T19:08:03Z</dcterms:created>
  <dcterms:modified xsi:type="dcterms:W3CDTF">2020-10-06T19:09:28Z</dcterms:modified>
</cp:coreProperties>
</file>