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15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5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87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5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2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54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20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4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2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943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43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8F6B-338A-439C-9F0D-83F8F6AE9FA2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30BB-0D56-4051-B182-66CE25F0C6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73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BE" dirty="0" smtClean="0"/>
              <a:t>Afscheid 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br>
              <a:rPr lang="nl-BE" dirty="0" smtClean="0"/>
            </a:br>
            <a:r>
              <a:rPr lang="nl-BE" dirty="0" smtClean="0"/>
              <a:t>Het gaat jullie goed…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645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036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90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04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28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111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97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111(0)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79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135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0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153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74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207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4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227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82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245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25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23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80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75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314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14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32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8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531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603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2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63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3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713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18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813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89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837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2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909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7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930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61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1946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2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003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630_092018 (Medium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3282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Breedbeeld</PresentationFormat>
  <Paragraphs>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Afscheid 6de leerjaar Het gaat jullie goed…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Afscheid 6de leerjaar Het gaat jullie goed… </dc:title>
  <dc:creator>HP</dc:creator>
  <cp:lastModifiedBy>HP</cp:lastModifiedBy>
  <cp:revision>1</cp:revision>
  <dcterms:created xsi:type="dcterms:W3CDTF">2020-09-13T08:38:52Z</dcterms:created>
  <dcterms:modified xsi:type="dcterms:W3CDTF">2020-09-13T08:40:15Z</dcterms:modified>
</cp:coreProperties>
</file>