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Collaga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Etiketten Frans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6</a:t>
            </a:r>
            <a:r>
              <a:rPr lang="nl-BE" baseline="30000" dirty="0" smtClean="0"/>
              <a:t>de</a:t>
            </a:r>
            <a:r>
              <a:rPr lang="nl-BE" dirty="0" smtClean="0"/>
              <a:t> leerjaar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447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465" y="132008"/>
            <a:ext cx="10396882" cy="1151965"/>
          </a:xfrm>
        </p:spPr>
        <p:txBody>
          <a:bodyPr>
            <a:normAutofit/>
          </a:bodyPr>
          <a:lstStyle/>
          <a:p>
            <a:r>
              <a:rPr lang="nl-BE" dirty="0" smtClean="0"/>
              <a:t>Zita</a:t>
            </a:r>
            <a:r>
              <a:rPr lang="nl-BE" dirty="0" smtClean="0"/>
              <a:t>							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9"/>
          <a:stretch/>
        </p:blipFill>
        <p:spPr>
          <a:xfrm>
            <a:off x="544132" y="1018863"/>
            <a:ext cx="4898533" cy="58391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2"/>
          <a:stretch/>
        </p:blipFill>
        <p:spPr>
          <a:xfrm>
            <a:off x="5833271" y="321624"/>
            <a:ext cx="5143500" cy="57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33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465" y="132008"/>
            <a:ext cx="10396882" cy="1151965"/>
          </a:xfrm>
        </p:spPr>
        <p:txBody>
          <a:bodyPr>
            <a:normAutofit/>
          </a:bodyPr>
          <a:lstStyle/>
          <a:p>
            <a:r>
              <a:rPr lang="nl-BE" dirty="0" smtClean="0"/>
              <a:t>Merel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" b="22629"/>
          <a:stretch/>
        </p:blipFill>
        <p:spPr>
          <a:xfrm>
            <a:off x="5525183" y="284681"/>
            <a:ext cx="4797498" cy="641189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2" b="41972"/>
          <a:stretch/>
        </p:blipFill>
        <p:spPr>
          <a:xfrm>
            <a:off x="246809" y="1283972"/>
            <a:ext cx="4801709" cy="426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57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5" y="0"/>
            <a:ext cx="3857625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59853" y="141667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Juf Sophie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970" y="1064790"/>
            <a:ext cx="7471412" cy="420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0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465" y="132008"/>
            <a:ext cx="10396882" cy="1151965"/>
          </a:xfrm>
        </p:spPr>
        <p:txBody>
          <a:bodyPr>
            <a:normAutofit/>
          </a:bodyPr>
          <a:lstStyle/>
          <a:p>
            <a:r>
              <a:rPr lang="nl-BE" dirty="0" smtClean="0"/>
              <a:t>Amber						Amélie	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99" y="1076183"/>
            <a:ext cx="3948755" cy="5265008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r="3045"/>
          <a:stretch/>
        </p:blipFill>
        <p:spPr>
          <a:xfrm>
            <a:off x="4351220" y="1076183"/>
            <a:ext cx="7624293" cy="47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1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465" y="132008"/>
            <a:ext cx="10396882" cy="1151965"/>
          </a:xfrm>
        </p:spPr>
        <p:txBody>
          <a:bodyPr>
            <a:normAutofit/>
          </a:bodyPr>
          <a:lstStyle/>
          <a:p>
            <a:r>
              <a:rPr lang="nl-BE" dirty="0" smtClean="0"/>
              <a:t>Elise						</a:t>
            </a:r>
            <a:r>
              <a:rPr lang="nl-BE" dirty="0" err="1" smtClean="0"/>
              <a:t>Kenai</a:t>
            </a:r>
            <a:r>
              <a:rPr lang="nl-BE" dirty="0" smtClean="0"/>
              <a:t>	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r="20999"/>
          <a:stretch/>
        </p:blipFill>
        <p:spPr>
          <a:xfrm>
            <a:off x="193184" y="1283973"/>
            <a:ext cx="5756856" cy="43402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2" b="20752"/>
          <a:stretch/>
        </p:blipFill>
        <p:spPr>
          <a:xfrm>
            <a:off x="6538509" y="1174676"/>
            <a:ext cx="4575957" cy="537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5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465" y="132008"/>
            <a:ext cx="10396882" cy="1151965"/>
          </a:xfrm>
        </p:spPr>
        <p:txBody>
          <a:bodyPr>
            <a:normAutofit/>
          </a:bodyPr>
          <a:lstStyle/>
          <a:p>
            <a:r>
              <a:rPr lang="nl-BE" dirty="0" err="1" smtClean="0"/>
              <a:t>Kyrean</a:t>
            </a:r>
            <a:r>
              <a:rPr lang="nl-BE" dirty="0" smtClean="0"/>
              <a:t>						Noor	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5" b="20000"/>
          <a:stretch/>
        </p:blipFill>
        <p:spPr>
          <a:xfrm>
            <a:off x="252010" y="1133340"/>
            <a:ext cx="4551810" cy="533395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" t="-751" r="250" b="14306"/>
          <a:stretch/>
        </p:blipFill>
        <p:spPr>
          <a:xfrm>
            <a:off x="6053392" y="1053828"/>
            <a:ext cx="4896410" cy="56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8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465" y="132008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Paulien					</a:t>
            </a:r>
            <a:r>
              <a:rPr lang="nl-BE" dirty="0" err="1" smtClean="0"/>
              <a:t>Sienna</a:t>
            </a:r>
            <a:r>
              <a:rPr lang="nl-BE" dirty="0" smtClean="0"/>
              <a:t>-Helena	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6829" r="7042" b="10770"/>
          <a:stretch/>
        </p:blipFill>
        <p:spPr>
          <a:xfrm>
            <a:off x="141667" y="1674253"/>
            <a:ext cx="6529589" cy="378799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0" b="13240"/>
          <a:stretch/>
        </p:blipFill>
        <p:spPr>
          <a:xfrm>
            <a:off x="6821242" y="1094703"/>
            <a:ext cx="5143500" cy="45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58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465" y="132008"/>
            <a:ext cx="10396882" cy="1151965"/>
          </a:xfrm>
        </p:spPr>
        <p:txBody>
          <a:bodyPr>
            <a:normAutofit/>
          </a:bodyPr>
          <a:lstStyle/>
          <a:p>
            <a:r>
              <a:rPr lang="nl-BE" dirty="0" smtClean="0"/>
              <a:t>Quint							</a:t>
            </a:r>
            <a:r>
              <a:rPr lang="nl-BE" dirty="0" err="1" smtClean="0"/>
              <a:t>Zytha</a:t>
            </a:r>
            <a:r>
              <a:rPr lang="nl-BE" dirty="0" smtClean="0"/>
              <a:t>	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1" y="1283973"/>
            <a:ext cx="6190445" cy="464283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2" b="11549"/>
          <a:stretch/>
        </p:blipFill>
        <p:spPr>
          <a:xfrm rot="16200000">
            <a:off x="6758550" y="861831"/>
            <a:ext cx="4642834" cy="548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1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465" y="132008"/>
            <a:ext cx="10396882" cy="1151965"/>
          </a:xfrm>
        </p:spPr>
        <p:txBody>
          <a:bodyPr>
            <a:normAutofit/>
          </a:bodyPr>
          <a:lstStyle/>
          <a:p>
            <a:r>
              <a:rPr lang="nl-BE" dirty="0" err="1" smtClean="0"/>
              <a:t>Zion</a:t>
            </a:r>
            <a:r>
              <a:rPr lang="nl-BE" dirty="0" smtClean="0"/>
              <a:t>						Willem	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7" b="35775"/>
          <a:stretch/>
        </p:blipFill>
        <p:spPr>
          <a:xfrm rot="16200000">
            <a:off x="35909" y="1524535"/>
            <a:ext cx="5417802" cy="468469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79" y="978793"/>
            <a:ext cx="4332131" cy="577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1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465" y="132008"/>
            <a:ext cx="10396882" cy="1151965"/>
          </a:xfrm>
        </p:spPr>
        <p:txBody>
          <a:bodyPr>
            <a:normAutofit/>
          </a:bodyPr>
          <a:lstStyle/>
          <a:p>
            <a:r>
              <a:rPr lang="nl-BE" dirty="0" smtClean="0"/>
              <a:t>Senne							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5701" y="388079"/>
            <a:ext cx="4518876" cy="60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0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Belangrijke gebeurtenis</Template>
  <TotalTime>19</TotalTime>
  <Words>14</Words>
  <Application>Microsoft Office PowerPoint</Application>
  <PresentationFormat>Breedbeeld</PresentationFormat>
  <Paragraphs>12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Impact</vt:lpstr>
      <vt:lpstr>Belangrijke gebeurtenis</vt:lpstr>
      <vt:lpstr>Collaga  Etiketten Frans</vt:lpstr>
      <vt:lpstr>PowerPoint-presentatie</vt:lpstr>
      <vt:lpstr>Amber      Amélie </vt:lpstr>
      <vt:lpstr>Elise      Kenai </vt:lpstr>
      <vt:lpstr>Kyrean      Noor </vt:lpstr>
      <vt:lpstr>Paulien     Sienna-Helena </vt:lpstr>
      <vt:lpstr>Quint       Zytha </vt:lpstr>
      <vt:lpstr>Zion      Willem </vt:lpstr>
      <vt:lpstr>Senne       </vt:lpstr>
      <vt:lpstr>Zita       </vt:lpstr>
      <vt:lpstr>Merel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Collaga  Etiketten Frans</dc:title>
  <dc:creator>Sophie</dc:creator>
  <cp:lastModifiedBy>Sophie</cp:lastModifiedBy>
  <cp:revision>4</cp:revision>
  <dcterms:created xsi:type="dcterms:W3CDTF">2020-03-22T09:04:51Z</dcterms:created>
  <dcterms:modified xsi:type="dcterms:W3CDTF">2020-03-24T19:49:32Z</dcterms:modified>
</cp:coreProperties>
</file>