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photoAlbum layout="2pic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C977D-FD3D-43DC-9AFF-BCC40386C66A}" type="datetimeFigureOut">
              <a:rPr lang="nl-BE" smtClean="0"/>
              <a:t>17/03/2020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330F-D288-46F5-88B2-E4F4EDF64CF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69352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C977D-FD3D-43DC-9AFF-BCC40386C66A}" type="datetimeFigureOut">
              <a:rPr lang="nl-BE" smtClean="0"/>
              <a:t>17/03/2020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330F-D288-46F5-88B2-E4F4EDF64CF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75583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C977D-FD3D-43DC-9AFF-BCC40386C66A}" type="datetimeFigureOut">
              <a:rPr lang="nl-BE" smtClean="0"/>
              <a:t>17/03/2020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330F-D288-46F5-88B2-E4F4EDF64CF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62694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C977D-FD3D-43DC-9AFF-BCC40386C66A}" type="datetimeFigureOut">
              <a:rPr lang="nl-BE" smtClean="0"/>
              <a:t>17/03/2020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330F-D288-46F5-88B2-E4F4EDF64CF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12270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C977D-FD3D-43DC-9AFF-BCC40386C66A}" type="datetimeFigureOut">
              <a:rPr lang="nl-BE" smtClean="0"/>
              <a:t>17/03/2020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330F-D288-46F5-88B2-E4F4EDF64CF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27300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C977D-FD3D-43DC-9AFF-BCC40386C66A}" type="datetimeFigureOut">
              <a:rPr lang="nl-BE" smtClean="0"/>
              <a:t>17/03/2020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330F-D288-46F5-88B2-E4F4EDF64CF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25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C977D-FD3D-43DC-9AFF-BCC40386C66A}" type="datetimeFigureOut">
              <a:rPr lang="nl-BE" smtClean="0"/>
              <a:t>17/03/2020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330F-D288-46F5-88B2-E4F4EDF64CF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63269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C977D-FD3D-43DC-9AFF-BCC40386C66A}" type="datetimeFigureOut">
              <a:rPr lang="nl-BE" smtClean="0"/>
              <a:t>17/03/2020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330F-D288-46F5-88B2-E4F4EDF64CF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7664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C977D-FD3D-43DC-9AFF-BCC40386C66A}" type="datetimeFigureOut">
              <a:rPr lang="nl-BE" smtClean="0"/>
              <a:t>17/03/2020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330F-D288-46F5-88B2-E4F4EDF64CF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36348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C977D-FD3D-43DC-9AFF-BCC40386C66A}" type="datetimeFigureOut">
              <a:rPr lang="nl-BE" smtClean="0"/>
              <a:t>17/03/2020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330F-D288-46F5-88B2-E4F4EDF64CF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2140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C977D-FD3D-43DC-9AFF-BCC40386C66A}" type="datetimeFigureOut">
              <a:rPr lang="nl-BE" smtClean="0"/>
              <a:t>17/03/2020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330F-D288-46F5-88B2-E4F4EDF64CF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26197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C977D-FD3D-43DC-9AFF-BCC40386C66A}" type="datetimeFigureOut">
              <a:rPr lang="nl-BE" smtClean="0"/>
              <a:t>17/03/2020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F330F-D288-46F5-88B2-E4F4EDF64CF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829259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Spreekopdracht 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Een beroep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85684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211_09342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211_094852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9001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211_09492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211_094926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2001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211_09511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213_09193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330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213_09193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213_091950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102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213_09290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213_09291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9713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213_09291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213_09300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8839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213_09300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213_093022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6037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213_09302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213_093700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9128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213_09370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213_09370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592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213_09454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213_09454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9262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204_10335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204_103847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7175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213_09454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213_094703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9515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213_09565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213_095701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0153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213_09571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213_095734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2900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213_10100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214_092433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26528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214_09243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214_093359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25534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214_09340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218_092941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68255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218_09294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218_092952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37571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218_09300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218_09300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83367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218_09301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218_093026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9179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204_10385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204_104036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402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204_10403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204_10460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2827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204_10481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211_090449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109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211_09132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211_091326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0823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211_09135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211_092257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2475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211_09230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211_092727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9368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211_09272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211_093420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880977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Breedbeeld</PresentationFormat>
  <Paragraphs>2</Paragraphs>
  <Slides>28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Kantoorthema</vt:lpstr>
      <vt:lpstr>Spreekopdracht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Fotoalbum</dc:title>
  <dc:creator>Sophie</dc:creator>
  <cp:lastModifiedBy>Sophie</cp:lastModifiedBy>
  <cp:revision>2</cp:revision>
  <dcterms:created xsi:type="dcterms:W3CDTF">2020-03-17T10:41:32Z</dcterms:created>
  <dcterms:modified xsi:type="dcterms:W3CDTF">2020-03-17T10:42:25Z</dcterms:modified>
</cp:coreProperties>
</file>