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  <p:sldId id="265" r:id="rId9"/>
    <p:sldId id="266" r:id="rId10"/>
    <p:sldId id="267" r:id="rId11"/>
  </p:sldIdLst>
  <p:sldSz cx="12192000" cy="6858000"/>
  <p:notesSz cx="6858000" cy="9144000"/>
  <p:photoAlbum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C0EF7-43D2-4761-8670-55A903824D88}" type="datetimeFigureOut">
              <a:rPr lang="nl-BE" smtClean="0"/>
              <a:t>17/03/2020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5185D-98BB-41A1-A6DC-62C0D60D060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27917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C0EF7-43D2-4761-8670-55A903824D88}" type="datetimeFigureOut">
              <a:rPr lang="nl-BE" smtClean="0"/>
              <a:t>17/03/2020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5185D-98BB-41A1-A6DC-62C0D60D060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29759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C0EF7-43D2-4761-8670-55A903824D88}" type="datetimeFigureOut">
              <a:rPr lang="nl-BE" smtClean="0"/>
              <a:t>17/03/2020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5185D-98BB-41A1-A6DC-62C0D60D060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13889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C0EF7-43D2-4761-8670-55A903824D88}" type="datetimeFigureOut">
              <a:rPr lang="nl-BE" smtClean="0"/>
              <a:t>17/03/2020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5185D-98BB-41A1-A6DC-62C0D60D060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81907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C0EF7-43D2-4761-8670-55A903824D88}" type="datetimeFigureOut">
              <a:rPr lang="nl-BE" smtClean="0"/>
              <a:t>17/03/2020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5185D-98BB-41A1-A6DC-62C0D60D060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30376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C0EF7-43D2-4761-8670-55A903824D88}" type="datetimeFigureOut">
              <a:rPr lang="nl-BE" smtClean="0"/>
              <a:t>17/03/2020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5185D-98BB-41A1-A6DC-62C0D60D060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43879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C0EF7-43D2-4761-8670-55A903824D88}" type="datetimeFigureOut">
              <a:rPr lang="nl-BE" smtClean="0"/>
              <a:t>17/03/2020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5185D-98BB-41A1-A6DC-62C0D60D060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74381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C0EF7-43D2-4761-8670-55A903824D88}" type="datetimeFigureOut">
              <a:rPr lang="nl-BE" smtClean="0"/>
              <a:t>17/03/2020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5185D-98BB-41A1-A6DC-62C0D60D060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12666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C0EF7-43D2-4761-8670-55A903824D88}" type="datetimeFigureOut">
              <a:rPr lang="nl-BE" smtClean="0"/>
              <a:t>17/03/2020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5185D-98BB-41A1-A6DC-62C0D60D060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43589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C0EF7-43D2-4761-8670-55A903824D88}" type="datetimeFigureOut">
              <a:rPr lang="nl-BE" smtClean="0"/>
              <a:t>17/03/2020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5185D-98BB-41A1-A6DC-62C0D60D060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53007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C0EF7-43D2-4761-8670-55A903824D88}" type="datetimeFigureOut">
              <a:rPr lang="nl-BE" smtClean="0"/>
              <a:t>17/03/2020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5185D-98BB-41A1-A6DC-62C0D60D060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09578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C0EF7-43D2-4761-8670-55A903824D88}" type="datetimeFigureOut">
              <a:rPr lang="nl-BE" smtClean="0"/>
              <a:t>17/03/2020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5185D-98BB-41A1-A6DC-62C0D60D060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854385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smtClean="0"/>
              <a:t>Hoorspel Titanic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 smtClean="0"/>
              <a:t>6</a:t>
            </a:r>
            <a:r>
              <a:rPr lang="nl-BE" baseline="30000" dirty="0" smtClean="0"/>
              <a:t>de</a:t>
            </a:r>
            <a:r>
              <a:rPr lang="nl-BE" dirty="0" smtClean="0"/>
              <a:t> leerjaar 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5937049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20200305_133329 [800x600]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471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20200305_084705 [800x600]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12605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20200305_084711 [800x600]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59376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20200305_133208 [800x600]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770" y="0"/>
            <a:ext cx="3857625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Afbeelding 2" descr="20200305_133209 [800x600]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8523" y="0"/>
            <a:ext cx="38576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18139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20200305_133222 [800x600]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874" y="0"/>
            <a:ext cx="3857625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Afbeelding 2" descr="20200305_133223 [800x600]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4628" y="0"/>
            <a:ext cx="38576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18705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20200305_133245 [800x600]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80021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20200305_133247 [800x600]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16191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20200305_133306 [800x600]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7188" y="0"/>
            <a:ext cx="38576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103321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20200305_133325 [800x600]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1552856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Breedbeeld</PresentationFormat>
  <Paragraphs>2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Kantoorthema</vt:lpstr>
      <vt:lpstr>Hoorspel Titanic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Hoorspel Titanic</dc:title>
  <dc:creator>Sophie</dc:creator>
  <cp:lastModifiedBy>Sophie</cp:lastModifiedBy>
  <cp:revision>1</cp:revision>
  <dcterms:created xsi:type="dcterms:W3CDTF">2020-03-17T10:33:41Z</dcterms:created>
  <dcterms:modified xsi:type="dcterms:W3CDTF">2020-03-17T10:34:01Z</dcterms:modified>
</cp:coreProperties>
</file>