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photoAlbum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791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2975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388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8190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037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387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438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266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35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300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957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C0EF7-43D2-4761-8670-55A903824D88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5185D-98BB-41A1-A6DC-62C0D60D060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5438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Hoorspel Titanic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6</a:t>
            </a:r>
            <a:r>
              <a:rPr lang="nl-BE" baseline="30000" dirty="0" smtClean="0"/>
              <a:t>de</a:t>
            </a:r>
            <a:r>
              <a:rPr lang="nl-BE" dirty="0" smtClean="0"/>
              <a:t> leerjaar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93704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305_133329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305_084705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260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305_084711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937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305_133208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770" y="0"/>
            <a:ext cx="38576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Afbeelding 2" descr="20200305_133209 [800x600]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523" y="0"/>
            <a:ext cx="38576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813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305_133222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74" y="0"/>
            <a:ext cx="38576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Afbeelding 2" descr="20200305_133223 [800x600]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628" y="0"/>
            <a:ext cx="38576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8705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305_133245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002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305_133247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6191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305_133306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88" y="0"/>
            <a:ext cx="38576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0332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305_133325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55285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Breedbeeld</PresentationFormat>
  <Paragraphs>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Hoorspel Titanic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Hoorspel Titanic</dc:title>
  <dc:creator>Sophie</dc:creator>
  <cp:lastModifiedBy>Sophie</cp:lastModifiedBy>
  <cp:revision>1</cp:revision>
  <dcterms:created xsi:type="dcterms:W3CDTF">2020-03-17T10:33:41Z</dcterms:created>
  <dcterms:modified xsi:type="dcterms:W3CDTF">2020-03-17T10:34:01Z</dcterms:modified>
</cp:coreProperties>
</file>