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8" r:id="rId18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29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56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149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01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36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89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11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2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986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055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268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7237-ABC4-4356-9A46-1262386815C9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A97B-D266-4BF2-AD1F-3B82B4EB54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715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Naaien voor het klimaat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Herbruikbare zakjes versieren…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920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46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22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47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54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47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52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47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29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47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43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417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4_1420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0204_142100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1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95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421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4_1422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0204_142305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45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16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1423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4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4_1425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0204_142601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12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14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19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59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19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64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19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5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19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5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2223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6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200204_091953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55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19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46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20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15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20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0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4_0946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8594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Breedbeeld</PresentationFormat>
  <Paragraphs>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Naaien voor het klimaat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Naaien voor het klimaat</dc:title>
  <dc:creator>Sophie</dc:creator>
  <cp:lastModifiedBy>Sophie</cp:lastModifiedBy>
  <cp:revision>1</cp:revision>
  <dcterms:created xsi:type="dcterms:W3CDTF">2020-03-17T10:29:54Z</dcterms:created>
  <dcterms:modified xsi:type="dcterms:W3CDTF">2020-03-17T10:30:10Z</dcterms:modified>
</cp:coreProperties>
</file>