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153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42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898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21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56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73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3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9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54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72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5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4C262-FEE0-4E75-9BD0-04D2E1FDA664}" type="datetimeFigureOut">
              <a:rPr lang="nl-BE" smtClean="0"/>
              <a:t>17/03/2020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B600-A84B-4981-A5EE-C0ED2677672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9474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</a:rPr>
              <a:t>Op bezoek in de bib</a:t>
            </a:r>
            <a:endParaRPr lang="nl-B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2">
                    <a:lumMod val="50000"/>
                  </a:schemeClr>
                </a:solidFill>
              </a:rPr>
              <a:t>BIBSTER spelen </a:t>
            </a:r>
            <a:endParaRPr lang="nl-B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2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232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23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029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23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24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2555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25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364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298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36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365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881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37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40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68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40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41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683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41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41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698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45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45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40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45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45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0679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09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01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6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443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74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7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696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1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01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4240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1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01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93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G_01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457200"/>
            <a:ext cx="446405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IMG_01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0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7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8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38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8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84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981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85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90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796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9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93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50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9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9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837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09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09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6911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21_13101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21_1323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83327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Kantoorthema</vt:lpstr>
      <vt:lpstr>Op bezoek in de bib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bezoek in de bib</dc:title>
  <dc:creator>Sophie</dc:creator>
  <cp:lastModifiedBy>Sophie</cp:lastModifiedBy>
  <cp:revision>1</cp:revision>
  <dcterms:created xsi:type="dcterms:W3CDTF">2020-03-17T10:24:00Z</dcterms:created>
  <dcterms:modified xsi:type="dcterms:W3CDTF">2020-03-17T10:24:12Z</dcterms:modified>
</cp:coreProperties>
</file>