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photoAlbum layout="2pic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195B-DF54-4F86-8D63-8C3FD3DBB50A}" type="datetimeFigureOut">
              <a:rPr lang="nl-BE" smtClean="0"/>
              <a:t>17/03/2020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3F27-AE5F-453C-B216-10A8A430369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4878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195B-DF54-4F86-8D63-8C3FD3DBB50A}" type="datetimeFigureOut">
              <a:rPr lang="nl-BE" smtClean="0"/>
              <a:t>17/03/2020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3F27-AE5F-453C-B216-10A8A430369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33987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195B-DF54-4F86-8D63-8C3FD3DBB50A}" type="datetimeFigureOut">
              <a:rPr lang="nl-BE" smtClean="0"/>
              <a:t>17/03/2020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3F27-AE5F-453C-B216-10A8A430369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28465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195B-DF54-4F86-8D63-8C3FD3DBB50A}" type="datetimeFigureOut">
              <a:rPr lang="nl-BE" smtClean="0"/>
              <a:t>17/03/2020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3F27-AE5F-453C-B216-10A8A430369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6635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195B-DF54-4F86-8D63-8C3FD3DBB50A}" type="datetimeFigureOut">
              <a:rPr lang="nl-BE" smtClean="0"/>
              <a:t>17/03/2020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3F27-AE5F-453C-B216-10A8A430369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420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195B-DF54-4F86-8D63-8C3FD3DBB50A}" type="datetimeFigureOut">
              <a:rPr lang="nl-BE" smtClean="0"/>
              <a:t>17/03/2020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3F27-AE5F-453C-B216-10A8A430369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46014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195B-DF54-4F86-8D63-8C3FD3DBB50A}" type="datetimeFigureOut">
              <a:rPr lang="nl-BE" smtClean="0"/>
              <a:t>17/03/2020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3F27-AE5F-453C-B216-10A8A430369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084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195B-DF54-4F86-8D63-8C3FD3DBB50A}" type="datetimeFigureOut">
              <a:rPr lang="nl-BE" smtClean="0"/>
              <a:t>17/03/2020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3F27-AE5F-453C-B216-10A8A430369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8633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195B-DF54-4F86-8D63-8C3FD3DBB50A}" type="datetimeFigureOut">
              <a:rPr lang="nl-BE" smtClean="0"/>
              <a:t>17/03/2020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3F27-AE5F-453C-B216-10A8A430369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3121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195B-DF54-4F86-8D63-8C3FD3DBB50A}" type="datetimeFigureOut">
              <a:rPr lang="nl-BE" smtClean="0"/>
              <a:t>17/03/2020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3F27-AE5F-453C-B216-10A8A430369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4859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195B-DF54-4F86-8D63-8C3FD3DBB50A}" type="datetimeFigureOut">
              <a:rPr lang="nl-BE" smtClean="0"/>
              <a:t>17/03/2020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3F27-AE5F-453C-B216-10A8A430369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47907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3195B-DF54-4F86-8D63-8C3FD3DBB50A}" type="datetimeFigureOut">
              <a:rPr lang="nl-BE" smtClean="0"/>
              <a:t>17/03/2020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F3F27-AE5F-453C-B216-10A8A430369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74398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King Lear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6</a:t>
            </a:r>
            <a:r>
              <a:rPr lang="nl-BE" baseline="30000" dirty="0" smtClean="0"/>
              <a:t>de</a:t>
            </a:r>
            <a:r>
              <a:rPr lang="nl-BE" dirty="0" smtClean="0"/>
              <a:t> leerjaar A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18265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17_14223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17_142249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3533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17_14225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17_14230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6350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17_14232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17_142336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4540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17_14233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17_142339(0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7556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17_14234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17_142400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231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17_14241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17_142900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6024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17_14290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17_14292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7914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17_14292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17_142933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2566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17_14293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17_142940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669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17_14294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17_14295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2685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17_14182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17_14183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660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17_14300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17_14301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1202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17_14301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17_14304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0947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17_14304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17_143053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9916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17_14310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17_14311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4674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17_14311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17_143120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813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17_14312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17_143140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3739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17_14315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17_14352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2783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17_14352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17_14353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2494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17_14354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17_143617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99174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17_14362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17_14363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8386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17_14183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17_14183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09255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17_14372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17_143837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7093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17_14385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17_144020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6414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17_14404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17_14405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71841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0_13433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0_134436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90410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0_13445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0_134507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20793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0_13451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0_13453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02542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0_13461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0_134620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01625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0_13464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5648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17_14202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17_142039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1175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17_14204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17_142052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8751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17_14210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17_142127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5190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17_14213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17_14214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8475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17_14220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17_142210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6524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17_14221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17_142222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356328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Breedbeeld</PresentationFormat>
  <Paragraphs>2</Paragraphs>
  <Slides>37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Kantoorthema</vt:lpstr>
      <vt:lpstr>King Lear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 Lear</dc:title>
  <dc:creator>Sophie</dc:creator>
  <cp:lastModifiedBy>Sophie</cp:lastModifiedBy>
  <cp:revision>1</cp:revision>
  <dcterms:created xsi:type="dcterms:W3CDTF">2020-03-17T10:20:19Z</dcterms:created>
  <dcterms:modified xsi:type="dcterms:W3CDTF">2020-03-17T10:20:28Z</dcterms:modified>
</cp:coreProperties>
</file>