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679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819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734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43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57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716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733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09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477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012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86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B14F-82DE-42C4-AF14-64A66555F667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8883B-F577-4958-9318-659B1EDC5F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0620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1">
                    <a:lumMod val="50000"/>
                  </a:schemeClr>
                </a:solidFill>
              </a:rPr>
              <a:t>Op bezoek in het SIGO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</a:rPr>
              <a:t>Eernegem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nl-B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nl-BE" baseline="30000" dirty="0" smtClean="0">
                <a:solidFill>
                  <a:schemeClr val="accent1">
                    <a:lumMod val="50000"/>
                  </a:schemeClr>
                </a:solidFill>
              </a:rPr>
              <a:t>de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</a:rPr>
              <a:t> leerjaar </a:t>
            </a:r>
            <a:endParaRPr lang="nl-B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9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IMG_0096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25"/>
            <a:ext cx="12192000" cy="6583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422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221_08452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752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221_084532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510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221_08453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658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221_084537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688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221_08453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73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221_084542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15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221_084547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46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IMG_009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8771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Breedbeeld</PresentationFormat>
  <Paragraphs>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Op bezoek in het SIGO Eernegem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bezoek in het SIGO Eernegem </dc:title>
  <dc:creator>Sophie</dc:creator>
  <cp:lastModifiedBy>Sophie</cp:lastModifiedBy>
  <cp:revision>1</cp:revision>
  <dcterms:created xsi:type="dcterms:W3CDTF">2020-03-17T10:12:23Z</dcterms:created>
  <dcterms:modified xsi:type="dcterms:W3CDTF">2020-03-17T10:12:42Z</dcterms:modified>
</cp:coreProperties>
</file>