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photoAlbum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B14F-82DE-42C4-AF14-64A66555F667}" type="datetimeFigureOut">
              <a:rPr lang="nl-BE" smtClean="0"/>
              <a:t>17/03/2020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883B-F577-4958-9318-659B1EDC5FA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06798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B14F-82DE-42C4-AF14-64A66555F667}" type="datetimeFigureOut">
              <a:rPr lang="nl-BE" smtClean="0"/>
              <a:t>17/03/2020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883B-F577-4958-9318-659B1EDC5FA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88198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B14F-82DE-42C4-AF14-64A66555F667}" type="datetimeFigureOut">
              <a:rPr lang="nl-BE" smtClean="0"/>
              <a:t>17/03/2020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883B-F577-4958-9318-659B1EDC5FA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87340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B14F-82DE-42C4-AF14-64A66555F667}" type="datetimeFigureOut">
              <a:rPr lang="nl-BE" smtClean="0"/>
              <a:t>17/03/2020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883B-F577-4958-9318-659B1EDC5FA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743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B14F-82DE-42C4-AF14-64A66555F667}" type="datetimeFigureOut">
              <a:rPr lang="nl-BE" smtClean="0"/>
              <a:t>17/03/2020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883B-F577-4958-9318-659B1EDC5FA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4576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B14F-82DE-42C4-AF14-64A66555F667}" type="datetimeFigureOut">
              <a:rPr lang="nl-BE" smtClean="0"/>
              <a:t>17/03/2020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883B-F577-4958-9318-659B1EDC5FA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17160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B14F-82DE-42C4-AF14-64A66555F667}" type="datetimeFigureOut">
              <a:rPr lang="nl-BE" smtClean="0"/>
              <a:t>17/03/2020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883B-F577-4958-9318-659B1EDC5FA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27335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B14F-82DE-42C4-AF14-64A66555F667}" type="datetimeFigureOut">
              <a:rPr lang="nl-BE" smtClean="0"/>
              <a:t>17/03/2020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883B-F577-4958-9318-659B1EDC5FA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30922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B14F-82DE-42C4-AF14-64A66555F667}" type="datetimeFigureOut">
              <a:rPr lang="nl-BE" smtClean="0"/>
              <a:t>17/03/2020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883B-F577-4958-9318-659B1EDC5FA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94770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B14F-82DE-42C4-AF14-64A66555F667}" type="datetimeFigureOut">
              <a:rPr lang="nl-BE" smtClean="0"/>
              <a:t>17/03/2020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883B-F577-4958-9318-659B1EDC5FA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00126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B14F-82DE-42C4-AF14-64A66555F667}" type="datetimeFigureOut">
              <a:rPr lang="nl-BE" smtClean="0"/>
              <a:t>17/03/2020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883B-F577-4958-9318-659B1EDC5FA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5860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0B14F-82DE-42C4-AF14-64A66555F667}" type="datetimeFigureOut">
              <a:rPr lang="nl-BE" smtClean="0"/>
              <a:t>17/03/2020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8883B-F577-4958-9318-659B1EDC5FA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206201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accent1">
                    <a:lumMod val="50000"/>
                  </a:schemeClr>
                </a:solidFill>
              </a:rPr>
              <a:t>Op bezoek in het SIGO </a:t>
            </a:r>
            <a:r>
              <a:rPr lang="nl-BE" dirty="0" err="1" smtClean="0">
                <a:solidFill>
                  <a:schemeClr val="accent1">
                    <a:lumMod val="50000"/>
                  </a:schemeClr>
                </a:solidFill>
              </a:rPr>
              <a:t>Eernegem</a:t>
            </a:r>
            <a:r>
              <a:rPr lang="nl-BE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nl-B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accent1">
                    <a:lumMod val="50000"/>
                  </a:schemeClr>
                </a:solidFill>
              </a:rPr>
              <a:t>6</a:t>
            </a:r>
            <a:r>
              <a:rPr lang="nl-BE" baseline="30000" dirty="0" smtClean="0">
                <a:solidFill>
                  <a:schemeClr val="accent1">
                    <a:lumMod val="50000"/>
                  </a:schemeClr>
                </a:solidFill>
              </a:rPr>
              <a:t>de</a:t>
            </a:r>
            <a:r>
              <a:rPr lang="nl-BE" dirty="0" smtClean="0">
                <a:solidFill>
                  <a:schemeClr val="accent1">
                    <a:lumMod val="50000"/>
                  </a:schemeClr>
                </a:solidFill>
              </a:rPr>
              <a:t> leerjaar </a:t>
            </a:r>
            <a:endParaRPr lang="nl-BE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894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IMG_0096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525"/>
            <a:ext cx="12192000" cy="65833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4226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0221_084529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7527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0221_084532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5108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0221_084535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6584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0221_084537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6883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0221_084539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7738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0221_084542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2156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200221_084547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462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IMG_0095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987719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Breedbeeld</PresentationFormat>
  <Paragraphs>2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Op bezoek in het SIGO Eernegem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 bezoek in het SIGO Eernegem </dc:title>
  <dc:creator>Sophie</dc:creator>
  <cp:lastModifiedBy>Sophie</cp:lastModifiedBy>
  <cp:revision>1</cp:revision>
  <dcterms:created xsi:type="dcterms:W3CDTF">2020-03-17T10:12:23Z</dcterms:created>
  <dcterms:modified xsi:type="dcterms:W3CDTF">2020-03-17T10:12:42Z</dcterms:modified>
</cp:coreProperties>
</file>