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photoAlbum layout="2pic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E308-D70B-4E9A-99CD-903A9BA730AD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039C-D5A1-4E6F-8572-7E178679FE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680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E308-D70B-4E9A-99CD-903A9BA730AD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039C-D5A1-4E6F-8572-7E178679FE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59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E308-D70B-4E9A-99CD-903A9BA730AD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039C-D5A1-4E6F-8572-7E178679FE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9540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E308-D70B-4E9A-99CD-903A9BA730AD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039C-D5A1-4E6F-8572-7E178679FE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509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E308-D70B-4E9A-99CD-903A9BA730AD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039C-D5A1-4E6F-8572-7E178679FE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749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E308-D70B-4E9A-99CD-903A9BA730AD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039C-D5A1-4E6F-8572-7E178679FE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7999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E308-D70B-4E9A-99CD-903A9BA730AD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039C-D5A1-4E6F-8572-7E178679FE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529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E308-D70B-4E9A-99CD-903A9BA730AD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039C-D5A1-4E6F-8572-7E178679FE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660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E308-D70B-4E9A-99CD-903A9BA730AD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039C-D5A1-4E6F-8572-7E178679FE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224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E308-D70B-4E9A-99CD-903A9BA730AD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039C-D5A1-4E6F-8572-7E178679FE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244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E308-D70B-4E9A-99CD-903A9BA730AD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039C-D5A1-4E6F-8572-7E178679FE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6389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1E308-D70B-4E9A-99CD-903A9BA730AD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1039C-D5A1-4E6F-8572-7E178679FE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36182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Proefjes in de klas 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Wat is klimaat </a:t>
            </a:r>
            <a:r>
              <a:rPr lang="nl-BE" smtClean="0"/>
              <a:t>en klimaatverandering?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78733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3_13443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3_13443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9056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3_13444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3_13445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3197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3_13445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3_13450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6498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3_14001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3_14002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3609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3_14002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3_14003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842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3_14003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3_14005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5043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3_14011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3_14012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7095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3_14012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3_14013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343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3_14013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1520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3_13344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3_13345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1489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3_13350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3_13350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991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3_13352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3_13353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0878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3_13422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3_13422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6975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3_13423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3_13423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4972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3_13431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3_13440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7091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3_13441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3_13442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4219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3_13442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3_13442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468635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Breedbeeld</PresentationFormat>
  <Paragraphs>2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Proefjes in de klas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Proefjes in de klas </dc:title>
  <dc:creator>Sophie</dc:creator>
  <cp:lastModifiedBy>Sophie</cp:lastModifiedBy>
  <cp:revision>1</cp:revision>
  <dcterms:created xsi:type="dcterms:W3CDTF">2020-02-26T15:06:29Z</dcterms:created>
  <dcterms:modified xsi:type="dcterms:W3CDTF">2020-02-26T15:06:44Z</dcterms:modified>
</cp:coreProperties>
</file>