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photoAlbum layout="2pic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010FA-5525-4A1D-B444-D838098719D8}" type="datetimeFigureOut">
              <a:rPr lang="nl-BE" smtClean="0"/>
              <a:t>26/02/2020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591CF-352E-4321-A9E4-262FD2DE4A0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96796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010FA-5525-4A1D-B444-D838098719D8}" type="datetimeFigureOut">
              <a:rPr lang="nl-BE" smtClean="0"/>
              <a:t>26/02/2020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591CF-352E-4321-A9E4-262FD2DE4A0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78629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010FA-5525-4A1D-B444-D838098719D8}" type="datetimeFigureOut">
              <a:rPr lang="nl-BE" smtClean="0"/>
              <a:t>26/02/2020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591CF-352E-4321-A9E4-262FD2DE4A0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78934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010FA-5525-4A1D-B444-D838098719D8}" type="datetimeFigureOut">
              <a:rPr lang="nl-BE" smtClean="0"/>
              <a:t>26/02/2020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591CF-352E-4321-A9E4-262FD2DE4A0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65477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010FA-5525-4A1D-B444-D838098719D8}" type="datetimeFigureOut">
              <a:rPr lang="nl-BE" smtClean="0"/>
              <a:t>26/02/2020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591CF-352E-4321-A9E4-262FD2DE4A0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60578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010FA-5525-4A1D-B444-D838098719D8}" type="datetimeFigureOut">
              <a:rPr lang="nl-BE" smtClean="0"/>
              <a:t>26/02/2020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591CF-352E-4321-A9E4-262FD2DE4A0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29932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010FA-5525-4A1D-B444-D838098719D8}" type="datetimeFigureOut">
              <a:rPr lang="nl-BE" smtClean="0"/>
              <a:t>26/02/2020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591CF-352E-4321-A9E4-262FD2DE4A0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66359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010FA-5525-4A1D-B444-D838098719D8}" type="datetimeFigureOut">
              <a:rPr lang="nl-BE" smtClean="0"/>
              <a:t>26/02/2020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591CF-352E-4321-A9E4-262FD2DE4A0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30073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010FA-5525-4A1D-B444-D838098719D8}" type="datetimeFigureOut">
              <a:rPr lang="nl-BE" smtClean="0"/>
              <a:t>26/02/2020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591CF-352E-4321-A9E4-262FD2DE4A0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50197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010FA-5525-4A1D-B444-D838098719D8}" type="datetimeFigureOut">
              <a:rPr lang="nl-BE" smtClean="0"/>
              <a:t>26/02/2020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591CF-352E-4321-A9E4-262FD2DE4A0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42367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010FA-5525-4A1D-B444-D838098719D8}" type="datetimeFigureOut">
              <a:rPr lang="nl-BE" smtClean="0"/>
              <a:t>26/02/2020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591CF-352E-4321-A9E4-262FD2DE4A0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96965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7010FA-5525-4A1D-B444-D838098719D8}" type="datetimeFigureOut">
              <a:rPr lang="nl-BE" smtClean="0"/>
              <a:t>26/02/2020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F591CF-352E-4321-A9E4-262FD2DE4A0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422989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smtClean="0"/>
              <a:t>Voorstelling 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 smtClean="0"/>
              <a:t>Een kijkje achter de schermen…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1942244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0203_112657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0203_112723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27568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0203_112731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0203_112733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63474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0203_112739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0203_112743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60532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0203_113008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0203_113014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1884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0203_105538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0203_105542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78326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0203_105556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0203_105716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524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0203_105720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0203_110426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6748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0203_110437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0203_110439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3692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0203_110444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0203_110454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311171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0203_110458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6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0203_110501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063" y="457200"/>
            <a:ext cx="3343275" cy="594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59890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0203_110506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0203_110524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49208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20200203_110531 [800x600]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 descr="20200203_110533 [800x600]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1843088"/>
            <a:ext cx="56388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371200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</Words>
  <Application>Microsoft Office PowerPoint</Application>
  <PresentationFormat>Breedbeeld</PresentationFormat>
  <Paragraphs>2</Paragraphs>
  <Slides>13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Kantoorthema</vt:lpstr>
      <vt:lpstr>Voorstelling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Voorstelling </dc:title>
  <dc:creator>Sophie</dc:creator>
  <cp:lastModifiedBy>Sophie</cp:lastModifiedBy>
  <cp:revision>1</cp:revision>
  <dcterms:created xsi:type="dcterms:W3CDTF">2020-02-26T14:56:07Z</dcterms:created>
  <dcterms:modified xsi:type="dcterms:W3CDTF">2020-02-26T14:56:25Z</dcterms:modified>
</cp:coreProperties>
</file>