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488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4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7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03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5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1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48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042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399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586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037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7FBB-5BDA-4864-8F81-646FB638A57D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63FF-5724-4FE1-953A-4D8CCE9E8A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087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Klimaatspel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Samen werken voor een gezondere toekomst voor onze planeet!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885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10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10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7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11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12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73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12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364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91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36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37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99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37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2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0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4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5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08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5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6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79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6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7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74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7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8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13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8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8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1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653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0950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44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8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9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0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49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49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92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0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0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0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0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3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0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0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13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0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1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8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1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1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680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2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2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88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2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2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68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2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3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4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0950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0950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141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3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3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739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53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53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212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103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103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413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103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103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33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0950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0951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16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0951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0951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4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0951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09514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89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0951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07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69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07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08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47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1_1008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1_1010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137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Breedbeeld</PresentationFormat>
  <Paragraphs>2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Klimaatspel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Klimaatspel </dc:title>
  <dc:creator>Sophie</dc:creator>
  <cp:lastModifiedBy>Sophie</cp:lastModifiedBy>
  <cp:revision>1</cp:revision>
  <dcterms:created xsi:type="dcterms:W3CDTF">2020-02-26T14:27:44Z</dcterms:created>
  <dcterms:modified xsi:type="dcterms:W3CDTF">2020-02-26T14:28:06Z</dcterms:modified>
</cp:coreProperties>
</file>