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837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01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75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58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268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584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399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651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56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759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75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1605-E393-465A-8742-9D3356FA66C5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EDEF-0B2D-4688-80DB-9D980D98E8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872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Op bezoek in het containerpark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Activiteit in het thema ‘Klimaat’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945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348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93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357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19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357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01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13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60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132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21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133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33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13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545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25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30_14131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9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200130_143000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57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00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25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73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250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336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189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29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717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29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25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29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288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29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576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30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930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430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5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337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35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342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75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342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8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3421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47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348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88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348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64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30_1348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4243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Breedbeeld</PresentationFormat>
  <Paragraphs>2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Op bezoek in het containerpark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Sophie</dc:creator>
  <cp:lastModifiedBy>Sophie</cp:lastModifiedBy>
  <cp:revision>2</cp:revision>
  <dcterms:created xsi:type="dcterms:W3CDTF">2020-02-26T13:47:57Z</dcterms:created>
  <dcterms:modified xsi:type="dcterms:W3CDTF">2020-02-26T13:49:49Z</dcterms:modified>
</cp:coreProperties>
</file>