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790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0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5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458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57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20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001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8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8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77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9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C8998-6FF1-4D57-BDD8-E2CF5F25C1B3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E768-3356-4054-8A17-9062056A651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9371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Op bezoek in VTI  Torhout</a:t>
            </a:r>
            <a:endParaRPr lang="nl-B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nl-BE" baseline="30000" dirty="0" smtClean="0">
                <a:solidFill>
                  <a:schemeClr val="accent4">
                    <a:lumMod val="50000"/>
                  </a:schemeClr>
                </a:solidFill>
              </a:rPr>
              <a:t>de</a:t>
            </a:r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 leerjaar A</a:t>
            </a:r>
            <a:endParaRPr lang="nl-B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9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10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90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11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11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0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11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15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12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16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24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6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24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24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93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24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28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2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28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28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82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31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32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64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32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34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06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34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34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6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2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2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87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44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44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4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44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45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11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53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56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12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56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56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64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58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58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66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58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58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38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04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04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2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15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15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048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15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15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22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15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15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15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4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4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567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15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15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618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21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21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786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21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21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796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21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34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365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34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34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134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34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35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856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35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35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03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36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44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493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47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47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35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47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48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5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5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5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67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48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48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04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48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48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620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3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3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19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3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3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1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4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4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34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4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4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55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4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7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884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057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057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72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07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07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89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07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07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8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7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7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477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07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08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513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08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08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680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08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08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64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24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242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493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24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24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965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24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24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335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24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1125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971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1125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07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7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7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20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7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9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32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9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9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5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120_0909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120_09094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164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Breedbeeld</PresentationFormat>
  <Paragraphs>2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Kantoorthema</vt:lpstr>
      <vt:lpstr>Op bezoek in VTI  Torhout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bezoek in VTI  Torhout</dc:title>
  <dc:creator>Sophie</dc:creator>
  <cp:lastModifiedBy>Sophie</cp:lastModifiedBy>
  <cp:revision>1</cp:revision>
  <dcterms:created xsi:type="dcterms:W3CDTF">2020-02-17T15:49:05Z</dcterms:created>
  <dcterms:modified xsi:type="dcterms:W3CDTF">2020-02-17T15:49:25Z</dcterms:modified>
</cp:coreProperties>
</file>