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photoAlbum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797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01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191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23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814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783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329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3705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137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134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222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8A5BE-F506-4ED8-9CDB-75E1EC49C2E6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C80E1-F58F-4179-9FD4-5320EDB4B97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08482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Kerstboompluk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6</a:t>
            </a:r>
            <a:r>
              <a:rPr lang="nl-BE" baseline="30000" dirty="0" smtClean="0"/>
              <a:t>de</a:t>
            </a:r>
            <a:r>
              <a:rPr lang="nl-BE" dirty="0" smtClean="0"/>
              <a:t> leerjaar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84324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22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1645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24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6652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25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2182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27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118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09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222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10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394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12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5225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14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3827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16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3344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18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4824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19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6995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220_104921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74369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Breedbeeld</PresentationFormat>
  <Paragraphs>2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Kerstboompluk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Kerstboompluk</dc:title>
  <dc:creator>Sophie</dc:creator>
  <cp:lastModifiedBy>Sophie</cp:lastModifiedBy>
  <cp:revision>1</cp:revision>
  <dcterms:created xsi:type="dcterms:W3CDTF">2020-01-15T07:08:17Z</dcterms:created>
  <dcterms:modified xsi:type="dcterms:W3CDTF">2020-01-15T07:08:33Z</dcterms:modified>
</cp:coreProperties>
</file>