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3" r:id="rId2"/>
    <p:sldId id="295" r:id="rId3"/>
    <p:sldId id="296" r:id="rId4"/>
    <p:sldId id="297" r:id="rId5"/>
    <p:sldId id="298" r:id="rId6"/>
    <p:sldId id="299" r:id="rId7"/>
    <p:sldId id="300" r:id="rId8"/>
    <p:sldId id="301" r:id="rId9"/>
    <p:sldId id="302" r:id="rId10"/>
    <p:sldId id="303" r:id="rId11"/>
    <p:sldId id="304" r:id="rId12"/>
    <p:sldId id="305" r:id="rId13"/>
    <p:sldId id="306" r:id="rId14"/>
    <p:sldId id="307" r:id="rId15"/>
    <p:sldId id="308" r:id="rId16"/>
    <p:sldId id="309" r:id="rId17"/>
    <p:sldId id="310" r:id="rId18"/>
    <p:sldId id="311" r:id="rId19"/>
    <p:sldId id="312" r:id="rId20"/>
  </p:sldIdLst>
  <p:sldSz cx="12192000" cy="6858000"/>
  <p:notesSz cx="6858000" cy="9144000"/>
  <p:photoAlbum layout="2pic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3D791-F32E-476C-AB9E-76DEAD59CC2B}" type="datetimeFigureOut">
              <a:rPr lang="nl-BE" smtClean="0"/>
              <a:t>14/01/2020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FD2CC-B0BB-4558-AF8F-E2ACEFCC1DE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375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3D791-F32E-476C-AB9E-76DEAD59CC2B}" type="datetimeFigureOut">
              <a:rPr lang="nl-BE" smtClean="0"/>
              <a:t>14/01/2020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FD2CC-B0BB-4558-AF8F-E2ACEFCC1DE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72134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3D791-F32E-476C-AB9E-76DEAD59CC2B}" type="datetimeFigureOut">
              <a:rPr lang="nl-BE" smtClean="0"/>
              <a:t>14/01/2020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FD2CC-B0BB-4558-AF8F-E2ACEFCC1DE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40776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3D791-F32E-476C-AB9E-76DEAD59CC2B}" type="datetimeFigureOut">
              <a:rPr lang="nl-BE" smtClean="0"/>
              <a:t>14/01/2020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FD2CC-B0BB-4558-AF8F-E2ACEFCC1DE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32364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3D791-F32E-476C-AB9E-76DEAD59CC2B}" type="datetimeFigureOut">
              <a:rPr lang="nl-BE" smtClean="0"/>
              <a:t>14/01/2020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FD2CC-B0BB-4558-AF8F-E2ACEFCC1DE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5148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3D791-F32E-476C-AB9E-76DEAD59CC2B}" type="datetimeFigureOut">
              <a:rPr lang="nl-BE" smtClean="0"/>
              <a:t>14/01/2020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FD2CC-B0BB-4558-AF8F-E2ACEFCC1DE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33789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3D791-F32E-476C-AB9E-76DEAD59CC2B}" type="datetimeFigureOut">
              <a:rPr lang="nl-BE" smtClean="0"/>
              <a:t>14/01/2020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FD2CC-B0BB-4558-AF8F-E2ACEFCC1DE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03644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3D791-F32E-476C-AB9E-76DEAD59CC2B}" type="datetimeFigureOut">
              <a:rPr lang="nl-BE" smtClean="0"/>
              <a:t>14/01/2020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FD2CC-B0BB-4558-AF8F-E2ACEFCC1DE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21529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3D791-F32E-476C-AB9E-76DEAD59CC2B}" type="datetimeFigureOut">
              <a:rPr lang="nl-BE" smtClean="0"/>
              <a:t>14/01/2020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FD2CC-B0BB-4558-AF8F-E2ACEFCC1DE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92628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3D791-F32E-476C-AB9E-76DEAD59CC2B}" type="datetimeFigureOut">
              <a:rPr lang="nl-BE" smtClean="0"/>
              <a:t>14/01/2020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FD2CC-B0BB-4558-AF8F-E2ACEFCC1DE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0263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3D791-F32E-476C-AB9E-76DEAD59CC2B}" type="datetimeFigureOut">
              <a:rPr lang="nl-BE" smtClean="0"/>
              <a:t>14/01/2020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FD2CC-B0BB-4558-AF8F-E2ACEFCC1DE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67202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73D791-F32E-476C-AB9E-76DEAD59CC2B}" type="datetimeFigureOut">
              <a:rPr lang="nl-BE" smtClean="0"/>
              <a:t>14/01/2020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FD2CC-B0BB-4558-AF8F-E2ACEFCC1DE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768292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3446585" y="2630659"/>
            <a:ext cx="553395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5000" b="1" dirty="0" smtClean="0">
                <a:solidFill>
                  <a:srgbClr val="FF0000"/>
                </a:solidFill>
              </a:rPr>
              <a:t>Mijn favoriete feest </a:t>
            </a:r>
            <a:endParaRPr lang="nl-BE" sz="5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5341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212_105056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212_105602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90646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212_110023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213_100914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14336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213_100918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213_100919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48415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213_103224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213_103226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03985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213_103227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213_103231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70545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213_103305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213_104818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015685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213_104819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213_105226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35834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213_105231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213_105249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88620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213_105254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213_105937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34590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213_105946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213_110019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5666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209_133220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209_133221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1442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209_133223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209_133244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4070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209_133248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209_133257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0809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209_133257(0)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209_133443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16874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209_133506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209_134151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34925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209_134153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209_135618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87902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209_135622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212_104708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0826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212_105046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212_105047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595134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</Words>
  <Application>Microsoft Office PowerPoint</Application>
  <PresentationFormat>Breedbeeld</PresentationFormat>
  <Paragraphs>1</Paragraphs>
  <Slides>19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Fotoalbum</dc:title>
  <dc:creator>Sophie</dc:creator>
  <cp:lastModifiedBy>Sophie</cp:lastModifiedBy>
  <cp:revision>3</cp:revision>
  <dcterms:created xsi:type="dcterms:W3CDTF">2020-01-14T13:48:29Z</dcterms:created>
  <dcterms:modified xsi:type="dcterms:W3CDTF">2020-01-14T13:50:48Z</dcterms:modified>
</cp:coreProperties>
</file>