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photoAlbum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BFDD-90C9-4402-9F42-E4A306FAD277}" type="datetimeFigureOut">
              <a:rPr lang="nl-BE" smtClean="0"/>
              <a:t>14/01/2020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BFE8-A08C-4FA9-A9D1-9F2A564F0A3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86271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BFDD-90C9-4402-9F42-E4A306FAD277}" type="datetimeFigureOut">
              <a:rPr lang="nl-BE" smtClean="0"/>
              <a:t>14/01/2020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BFE8-A08C-4FA9-A9D1-9F2A564F0A3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59881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BFDD-90C9-4402-9F42-E4A306FAD277}" type="datetimeFigureOut">
              <a:rPr lang="nl-BE" smtClean="0"/>
              <a:t>14/01/2020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BFE8-A08C-4FA9-A9D1-9F2A564F0A3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263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BFDD-90C9-4402-9F42-E4A306FAD277}" type="datetimeFigureOut">
              <a:rPr lang="nl-BE" smtClean="0"/>
              <a:t>14/01/2020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BFE8-A08C-4FA9-A9D1-9F2A564F0A3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30289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BFDD-90C9-4402-9F42-E4A306FAD277}" type="datetimeFigureOut">
              <a:rPr lang="nl-BE" smtClean="0"/>
              <a:t>14/01/2020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BFE8-A08C-4FA9-A9D1-9F2A564F0A3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40347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BFDD-90C9-4402-9F42-E4A306FAD277}" type="datetimeFigureOut">
              <a:rPr lang="nl-BE" smtClean="0"/>
              <a:t>14/01/2020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BFE8-A08C-4FA9-A9D1-9F2A564F0A3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64709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BFDD-90C9-4402-9F42-E4A306FAD277}" type="datetimeFigureOut">
              <a:rPr lang="nl-BE" smtClean="0"/>
              <a:t>14/01/2020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BFE8-A08C-4FA9-A9D1-9F2A564F0A3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0273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BFDD-90C9-4402-9F42-E4A306FAD277}" type="datetimeFigureOut">
              <a:rPr lang="nl-BE" smtClean="0"/>
              <a:t>14/01/2020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BFE8-A08C-4FA9-A9D1-9F2A564F0A3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3131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BFDD-90C9-4402-9F42-E4A306FAD277}" type="datetimeFigureOut">
              <a:rPr lang="nl-BE" smtClean="0"/>
              <a:t>14/01/2020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BFE8-A08C-4FA9-A9D1-9F2A564F0A3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32946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BFDD-90C9-4402-9F42-E4A306FAD277}" type="datetimeFigureOut">
              <a:rPr lang="nl-BE" smtClean="0"/>
              <a:t>14/01/2020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BFE8-A08C-4FA9-A9D1-9F2A564F0A3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2604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BFDD-90C9-4402-9F42-E4A306FAD277}" type="datetimeFigureOut">
              <a:rPr lang="nl-BE" smtClean="0"/>
              <a:t>14/01/2020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BFE8-A08C-4FA9-A9D1-9F2A564F0A3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7134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0BFDD-90C9-4402-9F42-E4A306FAD277}" type="datetimeFigureOut">
              <a:rPr lang="nl-BE" smtClean="0"/>
              <a:t>14/01/2020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4BFE8-A08C-4FA9-A9D1-9F2A564F0A3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205711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err="1" smtClean="0"/>
              <a:t>Poppies</a:t>
            </a:r>
            <a:r>
              <a:rPr lang="nl-BE" dirty="0" smtClean="0"/>
              <a:t> maken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6</a:t>
            </a:r>
            <a:r>
              <a:rPr lang="nl-BE" baseline="30000" dirty="0" smtClean="0"/>
              <a:t>de</a:t>
            </a:r>
            <a:r>
              <a:rPr lang="nl-BE" dirty="0" smtClean="0"/>
              <a:t> leerjaar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484124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191008_141556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7029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191008_141558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4514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191008_141600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4421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71712869_563310941107267_4485384138492215296_n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188" y="0"/>
            <a:ext cx="38576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7271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191001_142455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6185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191001_142459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5842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191001_142505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5857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191001_142510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958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191001_142513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9977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191008_141543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0052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191008_141550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6690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191008_141553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224186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Breedbeeld</PresentationFormat>
  <Paragraphs>2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Kantoorthema</vt:lpstr>
      <vt:lpstr>Poppies maken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Poppies maken</dc:title>
  <dc:creator>Sophie</dc:creator>
  <cp:lastModifiedBy>Sophie</cp:lastModifiedBy>
  <cp:revision>1</cp:revision>
  <dcterms:created xsi:type="dcterms:W3CDTF">2020-01-14T13:36:48Z</dcterms:created>
  <dcterms:modified xsi:type="dcterms:W3CDTF">2020-01-14T13:37:02Z</dcterms:modified>
</cp:coreProperties>
</file>