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photoAlbum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627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988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263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028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034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470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27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131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294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60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3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0BFDD-90C9-4402-9F42-E4A306FAD277}" type="datetimeFigureOut">
              <a:rPr lang="nl-BE" smtClean="0"/>
              <a:t>14/01/2020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4BFE8-A08C-4FA9-A9D1-9F2A564F0A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0571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Poppies</a:t>
            </a:r>
            <a:r>
              <a:rPr lang="nl-BE" dirty="0" smtClean="0"/>
              <a:t> maken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6</a:t>
            </a:r>
            <a:r>
              <a:rPr lang="nl-BE" baseline="30000" dirty="0" smtClean="0"/>
              <a:t>de</a:t>
            </a:r>
            <a:r>
              <a:rPr lang="nl-BE" dirty="0" smtClean="0"/>
              <a:t> leerjaar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8412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556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702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558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51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600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42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71712869_563310941107267_4485384138492215296_n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8" y="0"/>
            <a:ext cx="38576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727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1_14245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618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1_142459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584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1_142505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85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1_142510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95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1_142513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97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543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005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550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6690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20191008_141553 [800x600]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22418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Breedbeeld</PresentationFormat>
  <Paragraphs>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Poppies maken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Poppies maken</dc:title>
  <dc:creator>Sophie</dc:creator>
  <cp:lastModifiedBy>Sophie</cp:lastModifiedBy>
  <cp:revision>1</cp:revision>
  <dcterms:created xsi:type="dcterms:W3CDTF">2020-01-14T13:36:48Z</dcterms:created>
  <dcterms:modified xsi:type="dcterms:W3CDTF">2020-01-14T13:37:02Z</dcterms:modified>
</cp:coreProperties>
</file>