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88BB-F4FC-42AF-AC41-1D3CADB0D8D9}" type="datetimeFigureOut">
              <a:rPr lang="nl-BE" smtClean="0"/>
              <a:t>14/01/2020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BF89-6E1C-4C98-9334-0342B129592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8452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88BB-F4FC-42AF-AC41-1D3CADB0D8D9}" type="datetimeFigureOut">
              <a:rPr lang="nl-BE" smtClean="0"/>
              <a:t>14/01/2020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BF89-6E1C-4C98-9334-0342B129592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68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88BB-F4FC-42AF-AC41-1D3CADB0D8D9}" type="datetimeFigureOut">
              <a:rPr lang="nl-BE" smtClean="0"/>
              <a:t>14/01/2020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BF89-6E1C-4C98-9334-0342B129592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925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88BB-F4FC-42AF-AC41-1D3CADB0D8D9}" type="datetimeFigureOut">
              <a:rPr lang="nl-BE" smtClean="0"/>
              <a:t>14/01/2020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BF89-6E1C-4C98-9334-0342B129592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767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88BB-F4FC-42AF-AC41-1D3CADB0D8D9}" type="datetimeFigureOut">
              <a:rPr lang="nl-BE" smtClean="0"/>
              <a:t>14/01/2020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BF89-6E1C-4C98-9334-0342B129592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586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88BB-F4FC-42AF-AC41-1D3CADB0D8D9}" type="datetimeFigureOut">
              <a:rPr lang="nl-BE" smtClean="0"/>
              <a:t>14/01/2020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BF89-6E1C-4C98-9334-0342B129592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689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88BB-F4FC-42AF-AC41-1D3CADB0D8D9}" type="datetimeFigureOut">
              <a:rPr lang="nl-BE" smtClean="0"/>
              <a:t>14/01/2020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BF89-6E1C-4C98-9334-0342B129592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086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88BB-F4FC-42AF-AC41-1D3CADB0D8D9}" type="datetimeFigureOut">
              <a:rPr lang="nl-BE" smtClean="0"/>
              <a:t>14/01/2020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BF89-6E1C-4C98-9334-0342B129592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982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88BB-F4FC-42AF-AC41-1D3CADB0D8D9}" type="datetimeFigureOut">
              <a:rPr lang="nl-BE" smtClean="0"/>
              <a:t>14/01/2020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BF89-6E1C-4C98-9334-0342B129592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7909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88BB-F4FC-42AF-AC41-1D3CADB0D8D9}" type="datetimeFigureOut">
              <a:rPr lang="nl-BE" smtClean="0"/>
              <a:t>14/01/2020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BF89-6E1C-4C98-9334-0342B129592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6296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88BB-F4FC-42AF-AC41-1D3CADB0D8D9}" type="datetimeFigureOut">
              <a:rPr lang="nl-BE" smtClean="0"/>
              <a:t>14/01/2020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BF89-6E1C-4C98-9334-0342B129592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885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688BB-F4FC-42AF-AC41-1D3CADB0D8D9}" type="datetimeFigureOut">
              <a:rPr lang="nl-BE" smtClean="0"/>
              <a:t>14/01/2020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CBF89-6E1C-4C98-9334-0342B129592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4957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De heksen 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We maken een script…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43637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106_0900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7169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106_0900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5820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106_09003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833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106_09003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5722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106_09004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983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106_09005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519913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Breedbeeld</PresentationFormat>
  <Paragraphs>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De heksen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heksen </dc:title>
  <dc:creator>Sophie</dc:creator>
  <cp:lastModifiedBy>Sophie</cp:lastModifiedBy>
  <cp:revision>1</cp:revision>
  <dcterms:created xsi:type="dcterms:W3CDTF">2020-01-14T13:32:08Z</dcterms:created>
  <dcterms:modified xsi:type="dcterms:W3CDTF">2020-01-14T13:32:22Z</dcterms:modified>
</cp:coreProperties>
</file>