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68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93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10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857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09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848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07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69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180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20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533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80F7-4692-4DF3-8621-4BBF89D4CD76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D7AC-C5F0-4E87-947C-2C3351C80F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138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Herfstkrans maken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 </a:t>
            </a:r>
          </a:p>
          <a:p>
            <a:r>
              <a:rPr lang="nl-BE" dirty="0" smtClean="0"/>
              <a:t>2019-2020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215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08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080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08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17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17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17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17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67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17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17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03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17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324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36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38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83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38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40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60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40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40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90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40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4404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25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440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9_17514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3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333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334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63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21_1542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89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334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3395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25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340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341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27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341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3440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67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344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349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60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350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351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10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351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351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75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8_1351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8_13520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6096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Herfstkrans maken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Herfstkrans maken</dc:title>
  <dc:creator>Sophie</dc:creator>
  <cp:lastModifiedBy>Sophie</cp:lastModifiedBy>
  <cp:revision>1</cp:revision>
  <dcterms:created xsi:type="dcterms:W3CDTF">2019-12-23T15:29:16Z</dcterms:created>
  <dcterms:modified xsi:type="dcterms:W3CDTF">2019-12-23T15:29:28Z</dcterms:modified>
</cp:coreProperties>
</file>