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869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1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01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53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18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622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367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86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963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22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642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A3A67-2241-4AC5-BEFB-61EDA3BA7A61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9EBA-B933-4D36-8817-523CA44A7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586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Sinterklaas</a:t>
            </a:r>
            <a:endParaRPr lang="nl-BE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Knutselen en de Sint op bezoek</a:t>
            </a:r>
          </a:p>
          <a:p>
            <a:r>
              <a:rPr lang="nl-BE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</a:t>
            </a:r>
            <a:endParaRPr lang="nl-BE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23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2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2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5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2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2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98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2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3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79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3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3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9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3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33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73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3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2_1406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154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4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4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261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4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4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57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5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5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7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5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5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60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0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0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45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5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6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06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06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00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2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2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79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4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5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57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5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5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5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52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5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64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5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5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56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54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5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62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5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9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6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71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0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0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20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6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40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6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50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6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6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6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93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7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7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638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7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7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978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7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7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02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7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7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44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7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7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60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8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69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0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0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679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8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169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8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911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84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658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8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424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8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715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88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09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324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363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00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0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1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29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227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19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19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80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0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20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62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0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200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645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0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20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725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0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20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378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4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03_1124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2304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03_1125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6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1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1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01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341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341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39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2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2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84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115_1402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115_1402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4032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Breedbeeld</PresentationFormat>
  <Paragraphs>3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Kantoorthema</vt:lpstr>
      <vt:lpstr>Sinterklaas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Sinterklaas</dc:title>
  <dc:creator>Sophie</dc:creator>
  <cp:lastModifiedBy>Sophie</cp:lastModifiedBy>
  <cp:revision>1</cp:revision>
  <dcterms:created xsi:type="dcterms:W3CDTF">2019-12-23T15:44:08Z</dcterms:created>
  <dcterms:modified xsi:type="dcterms:W3CDTF">2019-12-23T15:44:24Z</dcterms:modified>
</cp:coreProperties>
</file>