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162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629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53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335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835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340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996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069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38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015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008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D9B13-3486-449B-BC95-0E6942D0697F}" type="datetimeFigureOut">
              <a:rPr lang="nl-BE" smtClean="0"/>
              <a:t>23/12/2019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A88C-9AB8-46BD-94FC-E15428DCD8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230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93895"/>
            <a:ext cx="9144000" cy="2387600"/>
          </a:xfrm>
        </p:spPr>
        <p:txBody>
          <a:bodyPr/>
          <a:lstStyle/>
          <a:p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Knutselen voor Kerst</a:t>
            </a:r>
            <a:endParaRPr lang="nl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5000" dirty="0" smtClean="0"/>
              <a:t>6</a:t>
            </a:r>
            <a:r>
              <a:rPr lang="nl-BE" sz="5000" baseline="30000" dirty="0" smtClean="0"/>
              <a:t>de</a:t>
            </a:r>
            <a:r>
              <a:rPr lang="nl-BE" sz="5000" dirty="0" smtClean="0"/>
              <a:t> leerjaar </a:t>
            </a:r>
          </a:p>
          <a:p>
            <a:r>
              <a:rPr lang="nl-BE" sz="5000" dirty="0" smtClean="0"/>
              <a:t>2019-2020</a:t>
            </a:r>
            <a:endParaRPr lang="nl-BE" sz="5000" dirty="0"/>
          </a:p>
        </p:txBody>
      </p:sp>
    </p:spTree>
    <p:extLst>
      <p:ext uri="{BB962C8B-B14F-4D97-AF65-F5344CB8AC3E}">
        <p14:creationId xmlns:p14="http://schemas.microsoft.com/office/powerpoint/2010/main" val="415352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303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7_1331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023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32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7_1333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2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331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7_1333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90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34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84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25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7_1325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916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26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7_13261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90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262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7_13263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23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26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7_13265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01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271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7_13272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85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27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7_1329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69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293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7_1329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68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217_13300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217_13302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9719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Breedbeeld</PresentationFormat>
  <Paragraphs>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Knutselen voor Kerst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Knutselen voor Kerst</dc:title>
  <dc:creator>Sophie</dc:creator>
  <cp:lastModifiedBy>Sophie</cp:lastModifiedBy>
  <cp:revision>1</cp:revision>
  <dcterms:created xsi:type="dcterms:W3CDTF">2019-12-23T15:35:41Z</dcterms:created>
  <dcterms:modified xsi:type="dcterms:W3CDTF">2019-12-23T15:35:53Z</dcterms:modified>
</cp:coreProperties>
</file>