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19FD-7652-4EA6-A907-C9A21118E79C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E921-F8C7-463D-8023-7C67B8ABA7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7272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19FD-7652-4EA6-A907-C9A21118E79C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E921-F8C7-463D-8023-7C67B8ABA7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2808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19FD-7652-4EA6-A907-C9A21118E79C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E921-F8C7-463D-8023-7C67B8ABA7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203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19FD-7652-4EA6-A907-C9A21118E79C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E921-F8C7-463D-8023-7C67B8ABA7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260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19FD-7652-4EA6-A907-C9A21118E79C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E921-F8C7-463D-8023-7C67B8ABA7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386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19FD-7652-4EA6-A907-C9A21118E79C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E921-F8C7-463D-8023-7C67B8ABA7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634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19FD-7652-4EA6-A907-C9A21118E79C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E921-F8C7-463D-8023-7C67B8ABA7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721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19FD-7652-4EA6-A907-C9A21118E79C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E921-F8C7-463D-8023-7C67B8ABA7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945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19FD-7652-4EA6-A907-C9A21118E79C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E921-F8C7-463D-8023-7C67B8ABA7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354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19FD-7652-4EA6-A907-C9A21118E79C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E921-F8C7-463D-8023-7C67B8ABA7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2528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19FD-7652-4EA6-A907-C9A21118E79C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E921-F8C7-463D-8023-7C67B8ABA7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1711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E19FD-7652-4EA6-A907-C9A21118E79C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EE921-F8C7-463D-8023-7C67B8ABA7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21442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Fotomoment aan de speelweide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2450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584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042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585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6363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585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6280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585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4811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5853(0)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3974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580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5200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580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7314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583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8978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583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477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583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8447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584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3911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584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8068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584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090579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Breedbeeld</PresentationFormat>
  <Paragraphs>1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Fotomoment aan de speelweide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Fotomoment aan de speelweide</dc:title>
  <dc:creator>Sophie</dc:creator>
  <cp:lastModifiedBy>Sophie</cp:lastModifiedBy>
  <cp:revision>1</cp:revision>
  <dcterms:created xsi:type="dcterms:W3CDTF">2019-10-11T16:40:21Z</dcterms:created>
  <dcterms:modified xsi:type="dcterms:W3CDTF">2019-10-11T16:40:40Z</dcterms:modified>
</cp:coreProperties>
</file>