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222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5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25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397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023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798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829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659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0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47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894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79827-655F-4F66-8957-F1BA15338C4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76DA-BF7F-4206-A195-B996979F25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0059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Speelweide </a:t>
            </a:r>
            <a:endParaRPr lang="nl-B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7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93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9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3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9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9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20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9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94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59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9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94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75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9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95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7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9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40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69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40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40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25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40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40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26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40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404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29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40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71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7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74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46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7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80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41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8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81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5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8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8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05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8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85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36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9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9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2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9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9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90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9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392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8798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Breedbeeld</PresentationFormat>
  <Paragraphs>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Speelweide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Speelweide </dc:title>
  <dc:creator>Sophie</dc:creator>
  <cp:lastModifiedBy>Sophie</cp:lastModifiedBy>
  <cp:revision>1</cp:revision>
  <dcterms:created xsi:type="dcterms:W3CDTF">2019-10-11T16:56:41Z</dcterms:created>
  <dcterms:modified xsi:type="dcterms:W3CDTF">2019-10-11T16:57:05Z</dcterms:modified>
</cp:coreProperties>
</file>