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897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18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49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53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09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99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953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642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343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420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43226-A12B-466A-A73B-A2F081EC9161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71A2-444A-4C88-9E19-135F5B0816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3243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accent3">
                    <a:lumMod val="50000"/>
                  </a:schemeClr>
                </a:solidFill>
              </a:rPr>
              <a:t>Kemmels</a:t>
            </a:r>
            <a:r>
              <a:rPr lang="nl-BE" dirty="0" smtClean="0">
                <a:solidFill>
                  <a:schemeClr val="accent3">
                    <a:lumMod val="50000"/>
                  </a:schemeClr>
                </a:solidFill>
              </a:rPr>
              <a:t> gapertje </a:t>
            </a:r>
            <a:endParaRPr lang="nl-B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2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4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13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93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22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05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2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88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2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74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2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72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5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79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75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85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97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78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37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66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84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31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987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Kemmels gapertje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Kemmels gapertje </dc:title>
  <dc:creator>Sophie</dc:creator>
  <cp:lastModifiedBy>Sophie</cp:lastModifiedBy>
  <cp:revision>1</cp:revision>
  <dcterms:created xsi:type="dcterms:W3CDTF">2019-10-11T16:37:49Z</dcterms:created>
  <dcterms:modified xsi:type="dcterms:W3CDTF">2019-10-11T16:38:21Z</dcterms:modified>
</cp:coreProperties>
</file>