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02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6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4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7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750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29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009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346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316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78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40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6CD4-B637-4720-999A-92ACBF54E4C3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D06C-D7C2-4877-9DD4-F5FA464845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854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British </a:t>
            </a:r>
            <a:r>
              <a:rPr lang="nl-BE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cementary</a:t>
            </a:r>
            <a:r>
              <a:rPr lang="nl-B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nl-B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6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7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7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54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7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7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17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7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7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3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8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8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7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9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9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01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0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0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95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0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0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19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2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2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73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2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2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79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2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3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75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3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3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94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3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3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31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3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13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7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13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38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3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3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7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3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4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00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4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4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15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4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4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7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4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5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0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5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6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59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506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506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850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British cementary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cementary </dc:title>
  <dc:creator>Sophie</dc:creator>
  <cp:lastModifiedBy>Sophie</cp:lastModifiedBy>
  <cp:revision>1</cp:revision>
  <dcterms:created xsi:type="dcterms:W3CDTF">2019-10-11T16:49:55Z</dcterms:created>
  <dcterms:modified xsi:type="dcterms:W3CDTF">2019-10-11T16:50:18Z</dcterms:modified>
</cp:coreProperties>
</file>