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2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91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8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16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680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98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89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23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54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425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940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AA1F-A353-49AD-92CD-D0015BCAB93D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551F-9CD1-4CD9-B67C-6BDDE8146B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326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Tentoonstelling in de kerk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/>
              <a:t>Snoepen maar…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564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6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8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1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8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8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9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8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9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00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9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51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4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51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51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4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4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5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4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4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1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5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5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9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5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5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6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5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5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65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5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5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73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5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5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38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446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446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427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Tentoonstelling in de kerk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Tentoonstelling in de kerk</dc:title>
  <dc:creator>Sophie</dc:creator>
  <cp:lastModifiedBy>Sophie</cp:lastModifiedBy>
  <cp:revision>1</cp:revision>
  <dcterms:created xsi:type="dcterms:W3CDTF">2019-10-11T16:34:56Z</dcterms:created>
  <dcterms:modified xsi:type="dcterms:W3CDTF">2019-10-11T16:35:16Z</dcterms:modified>
</cp:coreProperties>
</file>