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E60-2815-4C66-BF72-60A5F4C59FC6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2D6-2E65-45BB-97EB-C31816E998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342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E60-2815-4C66-BF72-60A5F4C59FC6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2D6-2E65-45BB-97EB-C31816E998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311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E60-2815-4C66-BF72-60A5F4C59FC6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2D6-2E65-45BB-97EB-C31816E998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465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E60-2815-4C66-BF72-60A5F4C59FC6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2D6-2E65-45BB-97EB-C31816E998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807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E60-2815-4C66-BF72-60A5F4C59FC6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2D6-2E65-45BB-97EB-C31816E998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864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E60-2815-4C66-BF72-60A5F4C59FC6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2D6-2E65-45BB-97EB-C31816E998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490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E60-2815-4C66-BF72-60A5F4C59FC6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2D6-2E65-45BB-97EB-C31816E998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397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E60-2815-4C66-BF72-60A5F4C59FC6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2D6-2E65-45BB-97EB-C31816E998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628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E60-2815-4C66-BF72-60A5F4C59FC6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2D6-2E65-45BB-97EB-C31816E998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760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E60-2815-4C66-BF72-60A5F4C59FC6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2D6-2E65-45BB-97EB-C31816E998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621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FE60-2815-4C66-BF72-60A5F4C59FC6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152D6-2E65-45BB-97EB-C31816E998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26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0FE60-2815-4C66-BF72-60A5F4C59FC6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152D6-2E65-45BB-97EB-C31816E998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0491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Bezoekerscentrum </a:t>
            </a:r>
            <a:r>
              <a:rPr lang="nl-BE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Kemmel</a:t>
            </a:r>
            <a:endParaRPr lang="nl-BE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83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24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25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41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25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30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91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3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32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09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42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43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45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44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44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967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448(0)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45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56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50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50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199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51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53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98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63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63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556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64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64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4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073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074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826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6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65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90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65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7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184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70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72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149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72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72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328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7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73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515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73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73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187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74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74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429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75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75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849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81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84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976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8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90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20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074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13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853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9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91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09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425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425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70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1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14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68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14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21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00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21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22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377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22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22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02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23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23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26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22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224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0034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Breedbeeld</PresentationFormat>
  <Paragraphs>1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Kantoorthema</vt:lpstr>
      <vt:lpstr>Bezoekerscentrum Kemmel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Bezoekerscentrum Kemmel</dc:title>
  <dc:creator>Sophie</dc:creator>
  <cp:lastModifiedBy>Sophie</cp:lastModifiedBy>
  <cp:revision>1</cp:revision>
  <dcterms:created xsi:type="dcterms:W3CDTF">2019-10-11T16:45:29Z</dcterms:created>
  <dcterms:modified xsi:type="dcterms:W3CDTF">2019-10-11T16:45:54Z</dcterms:modified>
</cp:coreProperties>
</file>