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811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435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6310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1560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3969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466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083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7851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0402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2816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61C5-6611-4C70-88F0-A65BA8D4B247}" type="datetimeFigureOut">
              <a:rPr lang="nl-BE" smtClean="0"/>
              <a:t>11/10/2019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9345-8397-481B-9404-4687AF02D6D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6147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g"/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g"/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g"/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Sporen zoeken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accent6">
                    <a:lumMod val="50000"/>
                  </a:schemeClr>
                </a:solidFill>
              </a:rPr>
              <a:t>Renata; de kruidenvrouw </a:t>
            </a:r>
            <a:endParaRPr lang="nl-BE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36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58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044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3970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1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15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368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1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158(0)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42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20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20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9583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2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2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882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55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60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410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6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61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658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72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17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9794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18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240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135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24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305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7788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34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8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5890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42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42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4811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42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432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0969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43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43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9947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44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482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83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48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1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67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512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2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44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523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2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1840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52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30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545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531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31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10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0531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053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31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8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83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3881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320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320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984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320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36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9032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363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364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732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364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36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8988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0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00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2945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15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15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4463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0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5295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0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1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0435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59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28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650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8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8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604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2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3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3696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3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3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19631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4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24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20575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25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27322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03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0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0327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0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1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27047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1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574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15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17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68338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1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2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2748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4322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43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99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84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85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13952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521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53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3353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532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5330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96615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1153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1155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42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9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9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326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9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945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473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94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49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780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191011_0949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191011_09583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69176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</Words>
  <Application>Microsoft Office PowerPoint</Application>
  <PresentationFormat>Breedbeeld</PresentationFormat>
  <Paragraphs>2</Paragraphs>
  <Slides>52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52</vt:i4>
      </vt:variant>
    </vt:vector>
  </HeadingPairs>
  <TitlesOfParts>
    <vt:vector size="56" baseType="lpstr">
      <vt:lpstr>Arial</vt:lpstr>
      <vt:lpstr>Calibri</vt:lpstr>
      <vt:lpstr>Calibri Light</vt:lpstr>
      <vt:lpstr>Kantoorthema</vt:lpstr>
      <vt:lpstr>Sporen zoeken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Sporen zoeken</dc:title>
  <dc:creator>Sophie</dc:creator>
  <cp:lastModifiedBy>Sophie</cp:lastModifiedBy>
  <cp:revision>1</cp:revision>
  <dcterms:created xsi:type="dcterms:W3CDTF">2019-10-11T10:58:25Z</dcterms:created>
  <dcterms:modified xsi:type="dcterms:W3CDTF">2019-10-11T11:03:24Z</dcterms:modified>
</cp:coreProperties>
</file>