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33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3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2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618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156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27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980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12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52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360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58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7A4D-BE81-4D7B-8C9C-97A5FD7C0CCE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EB82-7737-402C-9A5D-2B8517B4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3366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Opstaan en opruimen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Laatste dag…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762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8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8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20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8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91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99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9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9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72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9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9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29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9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95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70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30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30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92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301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30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02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30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56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09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56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564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54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4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31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6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6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858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68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6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6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57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6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70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05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7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71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74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7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73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69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7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7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50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7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74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16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727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727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6871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Breedbeeld</PresentationFormat>
  <Paragraphs>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Opstaan en opruimen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Opstaan en opruimen</dc:title>
  <dc:creator>Sophie</dc:creator>
  <cp:lastModifiedBy>Sophie</cp:lastModifiedBy>
  <cp:revision>1</cp:revision>
  <dcterms:created xsi:type="dcterms:W3CDTF">2019-10-11T10:43:59Z</dcterms:created>
  <dcterms:modified xsi:type="dcterms:W3CDTF">2019-10-11T10:46:01Z</dcterms:modified>
</cp:coreProperties>
</file>