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37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835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738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999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067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65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337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986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28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368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26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000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629F1-0569-4072-8D39-1E0CD0C7ACF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8F58E-850A-461C-9394-C3C90C20E68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6931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Animatie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In 10 slagen de wereld rond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4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1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14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50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1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15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97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15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21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090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21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21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69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22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22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26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22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23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34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23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24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670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24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24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71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25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30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058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30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3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55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959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9595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00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3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32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522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3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32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904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3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34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104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3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3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602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35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4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098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4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4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82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42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4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779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43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4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280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4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44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1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45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50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49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9595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00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781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50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51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410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5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53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623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53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54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55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55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5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055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60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6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973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60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60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728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61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61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16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61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6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537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62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62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010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6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65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57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0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0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35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70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70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805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70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71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714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72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7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539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7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74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915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75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75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979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80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81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160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8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8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50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8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82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123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8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83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575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84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84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98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03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0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807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85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9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402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9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91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574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9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0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606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03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04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560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05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05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706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10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10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4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11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1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980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3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3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706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3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33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037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33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3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24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0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10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54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4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4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804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4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45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1965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7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84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1629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90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91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1454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9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9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683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92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9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5353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19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195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803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0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00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0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0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182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0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02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85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1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11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352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0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0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6335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03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03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2361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0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05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6746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05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10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839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10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12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8631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12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1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5707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1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14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830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1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21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3274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25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25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137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30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30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52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11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12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9398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262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262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79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20013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2001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28564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Breedbeeld</PresentationFormat>
  <Paragraphs>2</Paragraphs>
  <Slides>80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80</vt:i4>
      </vt:variant>
    </vt:vector>
  </HeadingPairs>
  <TitlesOfParts>
    <vt:vector size="84" baseType="lpstr">
      <vt:lpstr>Arial</vt:lpstr>
      <vt:lpstr>Calibri</vt:lpstr>
      <vt:lpstr>Calibri Light</vt:lpstr>
      <vt:lpstr>Kantoorthema</vt:lpstr>
      <vt:lpstr>Animatie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Animatie</dc:title>
  <dc:creator>Sophie</dc:creator>
  <cp:lastModifiedBy>Sophie</cp:lastModifiedBy>
  <cp:revision>1</cp:revision>
  <dcterms:created xsi:type="dcterms:W3CDTF">2019-10-10T18:50:53Z</dcterms:created>
  <dcterms:modified xsi:type="dcterms:W3CDTF">2019-10-10T18:51:15Z</dcterms:modified>
</cp:coreProperties>
</file>