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887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083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822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820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7817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057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027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548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457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511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112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9485-5011-476F-8459-4AD0E1D98220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27BF2-2199-45AE-91D1-C02C05DD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108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Kompaszoektocht en klimmuur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75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472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47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21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472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490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106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491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492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735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492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49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231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493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501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896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502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002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101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01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022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108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051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051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754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052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080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612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080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080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17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125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125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14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080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082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337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090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091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011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09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09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314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10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104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808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114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15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181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365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365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175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37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401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305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421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421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544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421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5422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958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5422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6114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179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130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130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020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6211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6211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221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6294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6295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486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6295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6295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833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6295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6300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223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6300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6372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458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6373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71909621_408785536471672_6438525047538712576_n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558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72729550_500133204160556_3609040536129765376_n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72959301_3611147552244790_7572401825341505536_n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82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1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1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939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1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1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197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1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1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199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154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154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63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2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2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433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2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67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2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2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116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345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2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2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343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3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3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966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155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1552(0)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51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264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375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985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375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462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93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463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463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57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4470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4471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0302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Breedbeeld</PresentationFormat>
  <Paragraphs>1</Paragraphs>
  <Slides>45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Kantoorthema</vt:lpstr>
      <vt:lpstr>Kompaszoektocht en klimmuur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Kompaszoektocht en klimmuur</dc:title>
  <dc:creator>Sophie</dc:creator>
  <cp:lastModifiedBy>Sophie</cp:lastModifiedBy>
  <cp:revision>1</cp:revision>
  <dcterms:created xsi:type="dcterms:W3CDTF">2019-10-10T17:01:53Z</dcterms:created>
  <dcterms:modified xsi:type="dcterms:W3CDTF">2019-10-10T17:02:16Z</dcterms:modified>
</cp:coreProperties>
</file>