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  <p:sldId id="353" r:id="rId99"/>
    <p:sldId id="354" r:id="rId100"/>
    <p:sldId id="355" r:id="rId101"/>
    <p:sldId id="356" r:id="rId102"/>
    <p:sldId id="357" r:id="rId103"/>
    <p:sldId id="358" r:id="rId104"/>
    <p:sldId id="359" r:id="rId105"/>
    <p:sldId id="360" r:id="rId106"/>
    <p:sldId id="361" r:id="rId107"/>
    <p:sldId id="362" r:id="rId108"/>
    <p:sldId id="363" r:id="rId109"/>
  </p:sldIdLst>
  <p:sldSz cx="12192000" cy="6858000"/>
  <p:notesSz cx="6858000" cy="9144000"/>
  <p:photoAlbum layout="2pic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smtClean="0"/>
              <a:t>Klik om de ondertitelstijl van het model te bewerken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1D5A2-1B0B-4943-A13C-6BBFE0072A61}" type="datetimeFigureOut">
              <a:rPr lang="nl-BE" smtClean="0"/>
              <a:t>10/10/2019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24867-1CF2-4262-B82F-4C759E004796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7338779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1D5A2-1B0B-4943-A13C-6BBFE0072A61}" type="datetimeFigureOut">
              <a:rPr lang="nl-BE" smtClean="0"/>
              <a:t>10/10/2019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24867-1CF2-4262-B82F-4C759E004796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8678714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1D5A2-1B0B-4943-A13C-6BBFE0072A61}" type="datetimeFigureOut">
              <a:rPr lang="nl-BE" smtClean="0"/>
              <a:t>10/10/2019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24867-1CF2-4262-B82F-4C759E004796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057524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1D5A2-1B0B-4943-A13C-6BBFE0072A61}" type="datetimeFigureOut">
              <a:rPr lang="nl-BE" smtClean="0"/>
              <a:t>10/10/2019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24867-1CF2-4262-B82F-4C759E004796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0946839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1D5A2-1B0B-4943-A13C-6BBFE0072A61}" type="datetimeFigureOut">
              <a:rPr lang="nl-BE" smtClean="0"/>
              <a:t>10/10/2019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24867-1CF2-4262-B82F-4C759E004796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1861287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1D5A2-1B0B-4943-A13C-6BBFE0072A61}" type="datetimeFigureOut">
              <a:rPr lang="nl-BE" smtClean="0"/>
              <a:t>10/10/2019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24867-1CF2-4262-B82F-4C759E004796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8238155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1D5A2-1B0B-4943-A13C-6BBFE0072A61}" type="datetimeFigureOut">
              <a:rPr lang="nl-BE" smtClean="0"/>
              <a:t>10/10/2019</a:t>
            </a:fld>
            <a:endParaRPr lang="nl-BE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24867-1CF2-4262-B82F-4C759E004796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2187151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1D5A2-1B0B-4943-A13C-6BBFE0072A61}" type="datetimeFigureOut">
              <a:rPr lang="nl-BE" smtClean="0"/>
              <a:t>10/10/2019</a:t>
            </a:fld>
            <a:endParaRPr lang="nl-BE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24867-1CF2-4262-B82F-4C759E004796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2152392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1D5A2-1B0B-4943-A13C-6BBFE0072A61}" type="datetimeFigureOut">
              <a:rPr lang="nl-BE" smtClean="0"/>
              <a:t>10/10/2019</a:t>
            </a:fld>
            <a:endParaRPr lang="nl-BE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24867-1CF2-4262-B82F-4C759E004796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7029093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1D5A2-1B0B-4943-A13C-6BBFE0072A61}" type="datetimeFigureOut">
              <a:rPr lang="nl-BE" smtClean="0"/>
              <a:t>10/10/2019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24867-1CF2-4262-B82F-4C759E004796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6641089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1D5A2-1B0B-4943-A13C-6BBFE0072A61}" type="datetimeFigureOut">
              <a:rPr lang="nl-BE" smtClean="0"/>
              <a:t>10/10/2019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24867-1CF2-4262-B82F-4C759E004796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1014072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51D5A2-1B0B-4943-A13C-6BBFE0072A61}" type="datetimeFigureOut">
              <a:rPr lang="nl-BE" smtClean="0"/>
              <a:t>10/10/2019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F24867-1CF2-4262-B82F-4C759E004796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14789566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jpg"/><Relationship Id="rId2" Type="http://schemas.openxmlformats.org/officeDocument/2006/relationships/image" Target="../media/image197.jp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jpg"/><Relationship Id="rId2" Type="http://schemas.openxmlformats.org/officeDocument/2006/relationships/image" Target="../media/image199.jp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jpg"/><Relationship Id="rId2" Type="http://schemas.openxmlformats.org/officeDocument/2006/relationships/image" Target="../media/image201.jp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jpg"/><Relationship Id="rId2" Type="http://schemas.openxmlformats.org/officeDocument/2006/relationships/image" Target="../media/image203.jp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jpg"/><Relationship Id="rId2" Type="http://schemas.openxmlformats.org/officeDocument/2006/relationships/image" Target="../media/image205.jp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jpg"/><Relationship Id="rId2" Type="http://schemas.openxmlformats.org/officeDocument/2006/relationships/image" Target="../media/image207.jp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jpg"/><Relationship Id="rId2" Type="http://schemas.openxmlformats.org/officeDocument/2006/relationships/image" Target="../media/image209.jp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jpg"/><Relationship Id="rId2" Type="http://schemas.openxmlformats.org/officeDocument/2006/relationships/image" Target="../media/image211.jp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jpg"/><Relationship Id="rId2" Type="http://schemas.openxmlformats.org/officeDocument/2006/relationships/image" Target="../media/image213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g"/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g"/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g"/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g"/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g"/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g"/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g"/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g"/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g"/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g"/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g"/><Relationship Id="rId2" Type="http://schemas.openxmlformats.org/officeDocument/2006/relationships/image" Target="../media/image119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g"/><Relationship Id="rId2" Type="http://schemas.openxmlformats.org/officeDocument/2006/relationships/image" Target="../media/image121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g"/><Relationship Id="rId2" Type="http://schemas.openxmlformats.org/officeDocument/2006/relationships/image" Target="../media/image123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g"/><Relationship Id="rId2" Type="http://schemas.openxmlformats.org/officeDocument/2006/relationships/image" Target="../media/image125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g"/><Relationship Id="rId2" Type="http://schemas.openxmlformats.org/officeDocument/2006/relationships/image" Target="../media/image127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g"/><Relationship Id="rId2" Type="http://schemas.openxmlformats.org/officeDocument/2006/relationships/image" Target="../media/image129.jp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g"/><Relationship Id="rId2" Type="http://schemas.openxmlformats.org/officeDocument/2006/relationships/image" Target="../media/image131.jp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g"/><Relationship Id="rId2" Type="http://schemas.openxmlformats.org/officeDocument/2006/relationships/image" Target="../media/image133.jp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g"/><Relationship Id="rId2" Type="http://schemas.openxmlformats.org/officeDocument/2006/relationships/image" Target="../media/image13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g"/><Relationship Id="rId2" Type="http://schemas.openxmlformats.org/officeDocument/2006/relationships/image" Target="../media/image137.jp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g"/><Relationship Id="rId2" Type="http://schemas.openxmlformats.org/officeDocument/2006/relationships/image" Target="../media/image139.jp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g"/><Relationship Id="rId2" Type="http://schemas.openxmlformats.org/officeDocument/2006/relationships/image" Target="../media/image141.jp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g"/><Relationship Id="rId2" Type="http://schemas.openxmlformats.org/officeDocument/2006/relationships/image" Target="../media/image143.jp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g"/><Relationship Id="rId2" Type="http://schemas.openxmlformats.org/officeDocument/2006/relationships/image" Target="../media/image145.jp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g"/><Relationship Id="rId2" Type="http://schemas.openxmlformats.org/officeDocument/2006/relationships/image" Target="../media/image147.jp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g"/><Relationship Id="rId2" Type="http://schemas.openxmlformats.org/officeDocument/2006/relationships/image" Target="../media/image149.jp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g"/><Relationship Id="rId2" Type="http://schemas.openxmlformats.org/officeDocument/2006/relationships/image" Target="../media/image151.jp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g"/><Relationship Id="rId2" Type="http://schemas.openxmlformats.org/officeDocument/2006/relationships/image" Target="../media/image153.jp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g"/><Relationship Id="rId2" Type="http://schemas.openxmlformats.org/officeDocument/2006/relationships/image" Target="../media/image155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g"/><Relationship Id="rId2" Type="http://schemas.openxmlformats.org/officeDocument/2006/relationships/image" Target="../media/image157.jp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g"/><Relationship Id="rId2" Type="http://schemas.openxmlformats.org/officeDocument/2006/relationships/image" Target="../media/image159.jp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g"/><Relationship Id="rId2" Type="http://schemas.openxmlformats.org/officeDocument/2006/relationships/image" Target="../media/image161.jp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g"/><Relationship Id="rId2" Type="http://schemas.openxmlformats.org/officeDocument/2006/relationships/image" Target="../media/image163.jp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jpg"/><Relationship Id="rId2" Type="http://schemas.openxmlformats.org/officeDocument/2006/relationships/image" Target="../media/image165.jp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jpg"/><Relationship Id="rId2" Type="http://schemas.openxmlformats.org/officeDocument/2006/relationships/image" Target="../media/image167.jp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g"/><Relationship Id="rId2" Type="http://schemas.openxmlformats.org/officeDocument/2006/relationships/image" Target="../media/image169.jp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jpg"/><Relationship Id="rId2" Type="http://schemas.openxmlformats.org/officeDocument/2006/relationships/image" Target="../media/image171.jp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jpg"/><Relationship Id="rId2" Type="http://schemas.openxmlformats.org/officeDocument/2006/relationships/image" Target="../media/image173.jp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jpg"/><Relationship Id="rId2" Type="http://schemas.openxmlformats.org/officeDocument/2006/relationships/image" Target="../media/image175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jpg"/><Relationship Id="rId2" Type="http://schemas.openxmlformats.org/officeDocument/2006/relationships/image" Target="../media/image177.jp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jpg"/><Relationship Id="rId2" Type="http://schemas.openxmlformats.org/officeDocument/2006/relationships/image" Target="../media/image179.jp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jpg"/><Relationship Id="rId2" Type="http://schemas.openxmlformats.org/officeDocument/2006/relationships/image" Target="../media/image181.jp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jpg"/><Relationship Id="rId2" Type="http://schemas.openxmlformats.org/officeDocument/2006/relationships/image" Target="../media/image183.jp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jpg"/><Relationship Id="rId2" Type="http://schemas.openxmlformats.org/officeDocument/2006/relationships/image" Target="../media/image185.jp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jpg"/><Relationship Id="rId2" Type="http://schemas.openxmlformats.org/officeDocument/2006/relationships/image" Target="../media/image187.jp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jpg"/><Relationship Id="rId2" Type="http://schemas.openxmlformats.org/officeDocument/2006/relationships/image" Target="../media/image189.jp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jpg"/><Relationship Id="rId2" Type="http://schemas.openxmlformats.org/officeDocument/2006/relationships/image" Target="../media/image191.jp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jpg"/><Relationship Id="rId2" Type="http://schemas.openxmlformats.org/officeDocument/2006/relationships/image" Target="../media/image193.jp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jpg"/><Relationship Id="rId2" Type="http://schemas.openxmlformats.org/officeDocument/2006/relationships/image" Target="../media/image195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BE" dirty="0" err="1" smtClean="0"/>
              <a:t>Outside</a:t>
            </a:r>
            <a:r>
              <a:rPr lang="nl-BE" dirty="0" smtClean="0"/>
              <a:t> - Hoogteparcours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5588098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1010_090644 [800x600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91010_090646 [800x600]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4967949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IMG_4091 [800x600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50" y="457200"/>
            <a:ext cx="4457700" cy="594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IMG_4092 [800x600]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0850" y="457200"/>
            <a:ext cx="4457700" cy="5943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74965695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IMG_4093 [800x600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50" y="457200"/>
            <a:ext cx="4457700" cy="594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IMG_4094 [800x600]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0850" y="457200"/>
            <a:ext cx="4457700" cy="5943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0106171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IMG_4095 [800x600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50" y="457200"/>
            <a:ext cx="4457700" cy="594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IMG_4096 [800x600]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0850" y="457200"/>
            <a:ext cx="4457700" cy="5943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9701433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IMG_4098 [800x600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50" y="457200"/>
            <a:ext cx="4457700" cy="594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IMG_4099 [800x600]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0850" y="457200"/>
            <a:ext cx="4457700" cy="5943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11119315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IMG_4100 [800x600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50" y="457200"/>
            <a:ext cx="4457700" cy="594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IMG_4101 [800x600]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0850" y="457200"/>
            <a:ext cx="4457700" cy="5943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65044228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IMG_4102 [800x600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50" y="457200"/>
            <a:ext cx="4457700" cy="594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IMG_4103 [800x600]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0850" y="457200"/>
            <a:ext cx="4457700" cy="5943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66748089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IMG_4107 [800x600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50" y="457200"/>
            <a:ext cx="4457700" cy="594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IMG_4108 [800x600]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0850" y="457200"/>
            <a:ext cx="4457700" cy="5943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06365406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IMG_4109 [800x600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50" y="457200"/>
            <a:ext cx="4457700" cy="594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IMG_4110 [800x600]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0850" y="457200"/>
            <a:ext cx="4457700" cy="5943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13459855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IMG_4112 [800x600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50" y="457200"/>
            <a:ext cx="4457700" cy="594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IMG_4113 [800x600]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0850" y="457200"/>
            <a:ext cx="4457700" cy="5943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782221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1010_090651 [800x600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91010_092551 [800x600]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030187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1010_092554 [800x600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91010_092557 [800x600]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172339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1010_092604 [800x600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91010_092607 [800x600]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504181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1010_092613 [800x600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91010_093640 [800x600]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923679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1010_093642 [800x600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91010_093644 [800x600]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05392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1010_094105 [800x600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6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91010_094107 [800x600]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0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624516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1010_094113 [800x600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6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91010_094116 [800x600]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0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218784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1010_094118 [800x600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6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91010_094440 [800x600]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0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288440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1010_094448 [800x600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50" y="457200"/>
            <a:ext cx="4457700" cy="594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91010_094457 [800x600]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0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336967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1010_090317 [800x600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91010_090336 [800x600]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93515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1010_094520 [800x600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6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91010_100217 [800x600]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0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450768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1010_100220 [800x600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6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91010_100230 [800x600]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0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774744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1010_100232 [800x600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6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91010_100235 [800x600]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0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308484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1010_100237 [800x600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6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91010_100240 [800x600]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0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909924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1010_100243 [800x600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6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91010_100245 [800x600]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0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06502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1010_100247 [800x600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6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91010_100250 [800x600]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0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977666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1010_100709 [800x600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6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91010_100713 [800x600]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0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791847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1010_100717 [800x600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6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91010_100719 [800x600]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0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7821773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1010_100725 [800x600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6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91010_100732 [800x600]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0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7578050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1010_100734 [800x600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6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91010_100743 [800x600]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0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473838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1010_090337 [800x600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91010_090344 [800x600]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0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692375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1010_100749 [800x600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6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91010_100755 [800x600]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0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8479483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1010_100759 [800x600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6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91010_100806 [800x600]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9528752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1010_101024 [800x600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91010_101054 [800x600]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0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6235271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1010_101140 [800x600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6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91010_101145 [800x600]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0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3339383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1010_101150 [800x600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6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91010_101235 [800x600]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0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174891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1010_101238 [800x600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6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91010_101242 [800x600]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0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781037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1010_101251 [800x600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6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91010_101257 [800x600]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0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387473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1010_101301 [800x600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6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91010_101311 [800x600]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0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7191518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1010_101315 [800x600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6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91010_101505 [800x600]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0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1092495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1010_101512 [800x600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6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91010_101515 [800x600]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0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917669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1010_090351 [800x600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6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91010_090358 [800x600]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3592795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1010_101518 [800x600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6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91010_101547 [800x600]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0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1367783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1010_101556 [800x600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6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91010_101600 [800x600]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0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8309650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1010_101606 [800x600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6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91010_101614 [800x600]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0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2601733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1010_101617 [800x600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6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91010_101623 [800x600]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0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3635772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1010_101630 [800x600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6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91010_101721 [800x600]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0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8347856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1010_101724 [800x600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6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91010_101728 [800x600]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0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5107122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1010_101734 [800x600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6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91010_101736 [800x600]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0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4363356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1010_101741 [800x600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6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91010_101743 [800x600]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0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8586793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1010_101746 [800x600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6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91010_101747 [800x600]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0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3184644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1010_102219 [800x600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6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91010_102231 [800x600]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0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147752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1010_090401 [800x600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91010_090427 [800x600]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314450"/>
            <a:ext cx="5638800" cy="4229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744688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1010_102240 [800x600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6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91010_102338 [800x600]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0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9951075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1010_102340 [800x600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6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91010_102351 [800x600]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0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9812566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1010_102409 [800x600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6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91010_102437 [800x600]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0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6146758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1010_102506 [800x600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6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91010_102508 [800x600]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0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2587651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1010_102512 [800x600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6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91010_102627 [800x600]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0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7084301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1010_102631 [800x600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6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91010_102633 [800x600]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0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4607958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1010_102654 [800x600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6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91010_102704 [800x600]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0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6478278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1010_102707 [800x600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6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91010_102817 [800x600]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0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3377257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1010_102820 [800x600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6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91010_102835 [800x600]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0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6169475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1010_103002 [800x600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6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91010_103003 [800x600]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0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367664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1010_090512 [800x600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91010_090515 [800x600]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8472898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1010_103008 [800x600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6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91010_103019 [800x600]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0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7814323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1010_103029 [800x600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6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91010_103036 [800x600]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0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7378465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1010_103207 [800x600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6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91010_103214 [800x600]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0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7699468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1010_103222 [800x600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6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91010_103412 [800x600]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0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238940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1010_103446 [800x600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6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91010_103505 [800x600]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0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6810516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1010_103513 [800x600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6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91010_103629 [800x600]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0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6167724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1010_103633 [800x600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6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91010_103636 [800x600]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0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0610585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1010_103647 [800x600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6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91010_103657 [800x600]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0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4015492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1010_103810 [800x600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6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91010_103813 [800x600]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0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1981294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1010_103819 [800x600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6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91010_103845 [800x600]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0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460329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1010_090614 [800x600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91010_090616 [800x600]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0934972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1010_103852 [800x600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6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91010_103859 [800x600]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0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2234561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1010_104209 [800x600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6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91010_104211 [800x600]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0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6980379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1010_104227 [800x600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6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91010_104233 [800x600]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0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0698666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1010_104543 [800x600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6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91010_104545 [800x600]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0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9000862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1010_104548 [800x600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91010_104555 [800x600]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5393122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1010_104726 [800x600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6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91010_104739 [800x600]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0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5543875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1010_104756 [800x600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6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91010_104807 [800x600]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2480733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1010_104918 [800x600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6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91010_104935 [800x600]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0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8700660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1010_104943 [800x600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6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91010_105023 [800x600]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0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5879367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1010_105554 [800x600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91010_105606 [800x600]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997480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1010_090630 [800x600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91010_090634 [800x600]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50165842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1010_105613 [800x600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6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91010_105632 [800x600]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063" y="457200"/>
            <a:ext cx="3343275" cy="5943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4863434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1010_105638 [800x600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91010_105650 [800x600]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216858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IMG_4049 [800x600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314450"/>
            <a:ext cx="5638800" cy="422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IMG_4050 [800x600]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0850" y="457200"/>
            <a:ext cx="4457700" cy="5943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18363655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IMG_4051 [800x600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50" y="457200"/>
            <a:ext cx="4457700" cy="594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IMG_4052 [800x600]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314450"/>
            <a:ext cx="5638800" cy="4229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54798922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IMG_4053 [800x600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50" y="457200"/>
            <a:ext cx="4457700" cy="594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IMG_4054 [800x600]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0850" y="457200"/>
            <a:ext cx="4457700" cy="5943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86465086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IMG_4055 [800x600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50" y="457200"/>
            <a:ext cx="4457700" cy="594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IMG_4056 [800x600]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0850" y="457200"/>
            <a:ext cx="4457700" cy="5943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69985815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IMG_4057 [800x600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314450"/>
            <a:ext cx="5638800" cy="422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IMG_4058 [800x600]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314450"/>
            <a:ext cx="5638800" cy="4229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15386275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IMG_4059 [800x600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50" y="457200"/>
            <a:ext cx="4457700" cy="594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IMG_4060 [800x600]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0850" y="457200"/>
            <a:ext cx="4457700" cy="5943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59523499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IMG_4062 [800x600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50" y="457200"/>
            <a:ext cx="4457700" cy="594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IMG_4063 [800x600]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0850" y="457200"/>
            <a:ext cx="4457700" cy="5943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44746884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IMG_4064 [800x600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50" y="457200"/>
            <a:ext cx="4457700" cy="594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IMG_4065 [800x600]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0850" y="457200"/>
            <a:ext cx="4457700" cy="5943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214415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0191010_090637 [800x600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20191010_090639 [800x600]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843088"/>
            <a:ext cx="5638800" cy="3171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18394497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IMG_4066 [800x600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50" y="457200"/>
            <a:ext cx="4457700" cy="594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IMG_4067 [800x600]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0850" y="457200"/>
            <a:ext cx="4457700" cy="5943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59528399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IMG_4068 [800x600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50" y="457200"/>
            <a:ext cx="4457700" cy="594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IMG_4069 [800x600]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0850" y="457200"/>
            <a:ext cx="4457700" cy="5943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84335027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IMG_4072 [800x600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50" y="457200"/>
            <a:ext cx="4457700" cy="594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IMG_4073 [800x600]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0850" y="457200"/>
            <a:ext cx="4457700" cy="5943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51987894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IMG_4074 [800x600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50" y="457200"/>
            <a:ext cx="4457700" cy="594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IMG_4075 [800x600]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0850" y="457200"/>
            <a:ext cx="4457700" cy="5943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14330662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IMG_4076 [800x600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50" y="457200"/>
            <a:ext cx="4457700" cy="594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IMG_4077 [800x600]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0850" y="457200"/>
            <a:ext cx="4457700" cy="5943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89100943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IMG_4078 [800x600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50" y="457200"/>
            <a:ext cx="4457700" cy="594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IMG_4079 [800x600]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0850" y="457200"/>
            <a:ext cx="4457700" cy="5943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03854597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IMG_4080 [800x600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50" y="457200"/>
            <a:ext cx="4457700" cy="594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IMG_4081 [800x600]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0850" y="457200"/>
            <a:ext cx="4457700" cy="5943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25403808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IMG_4082 [800x600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50" y="457200"/>
            <a:ext cx="4457700" cy="594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IMG_4083 [800x600]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0850" y="457200"/>
            <a:ext cx="4457700" cy="5943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06431159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IMG_4084 [800x600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50" y="457200"/>
            <a:ext cx="4457700" cy="594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IMG_4085 [800x600]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0850" y="457200"/>
            <a:ext cx="4457700" cy="5943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93238955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IMG_4087 [800x600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50" y="457200"/>
            <a:ext cx="4457700" cy="594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IMG_4088 [800x600]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0850" y="457200"/>
            <a:ext cx="4457700" cy="5943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17022961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</Words>
  <Application>Microsoft Office PowerPoint</Application>
  <PresentationFormat>Breedbeeld</PresentationFormat>
  <Paragraphs>1</Paragraphs>
  <Slides>108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108</vt:i4>
      </vt:variant>
    </vt:vector>
  </HeadingPairs>
  <TitlesOfParts>
    <vt:vector size="112" baseType="lpstr">
      <vt:lpstr>Arial</vt:lpstr>
      <vt:lpstr>Calibri</vt:lpstr>
      <vt:lpstr>Calibri Light</vt:lpstr>
      <vt:lpstr>Kantoorthema</vt:lpstr>
      <vt:lpstr>Outside - Hoogteparcours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Outside - Hoogteparcours</dc:title>
  <dc:creator>Sophie</dc:creator>
  <cp:lastModifiedBy>Sophie</cp:lastModifiedBy>
  <cp:revision>1</cp:revision>
  <dcterms:created xsi:type="dcterms:W3CDTF">2019-10-10T10:18:00Z</dcterms:created>
  <dcterms:modified xsi:type="dcterms:W3CDTF">2019-10-10T10:18:31Z</dcterms:modified>
</cp:coreProperties>
</file>