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80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84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55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1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8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3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052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0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4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2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3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E628-2BE6-4FF5-B34D-0890BFA584BC}" type="datetimeFigureOut">
              <a:rPr lang="nl-BE" smtClean="0"/>
              <a:t>10/10/2019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BE02-826C-4648-BE23-C6E5C96642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80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Opstaan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De kamers…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548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0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0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07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0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1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00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1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1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1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1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1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3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45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3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3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5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3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4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48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4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4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73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4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45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04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4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5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3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8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18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21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5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5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33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5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96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9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19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1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9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19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9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19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49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9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19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42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19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0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0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0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8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0_0720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0_0720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218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Breedbeeld</PresentationFormat>
  <Paragraphs>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Opstaan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Opstaan </dc:title>
  <dc:creator>Sophie</dc:creator>
  <cp:lastModifiedBy>Sophie</cp:lastModifiedBy>
  <cp:revision>1</cp:revision>
  <dcterms:created xsi:type="dcterms:W3CDTF">2019-10-10T06:01:40Z</dcterms:created>
  <dcterms:modified xsi:type="dcterms:W3CDTF">2019-10-10T06:02:13Z</dcterms:modified>
</cp:coreProperties>
</file>